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>
                <a:solidFill>
                  <a:schemeClr val="bg1"/>
                </a:solidFill>
              </a:rPr>
              <a:t>Jesus em tua presença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Morada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em tua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presensa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reunimos-nos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aqui,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Contemplamos tua face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rendemos-nos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ti,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um dia a tua morte,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Trouxe vida a todos nós e nos deu completo acesso ao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coraçao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pai.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véu que separava já não separa mais,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luz que outrora apagada agora brilha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cada dia brilha mais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pra te adorar e fazer o seu nome grande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te dar o louvor que e devido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Estamos nós aqui . . .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Jesus em tua presença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16</cp:revision>
  <dcterms:created xsi:type="dcterms:W3CDTF">2021-08-28T17:56:33Z</dcterms:created>
  <dcterms:modified xsi:type="dcterms:W3CDTF">2022-08-06T16:29:04Z</dcterms:modified>
</cp:coreProperties>
</file>