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Nova Criatura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565"/>
            <a:ext cx="10515600" cy="44153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minha vida é Tua vida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Tudo que sou é totalmente Teu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meu presente e o meu futuro Te entreguei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o meu passado afoguei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mar do esquecimento do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Nova criatura eu sou, nova criatura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48"/>
            <a:ext cx="10515600" cy="35127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não sou tudo o que você precisa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Ainda não sou tudo aquilo que eu queria ser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uma coisa eu sou, não abro mão, não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criatura sou, nova criatura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48"/>
            <a:ext cx="10515600" cy="3512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Ah, eu sou nova criatura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criatura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Ah, eu sou nova criatura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 criatura eu sou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5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248"/>
            <a:ext cx="10515600" cy="3512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Ah, aquele que está em Cristo, já morreu pro mundo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Ah, aquele que está em Cristo, vive pra Deus, sim</a:t>
            </a: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1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a criatura" id="{6FB63028-18FB-4364-B347-6A7ADF4CEF82}" vid="{F620016B-3D3E-4A37-832F-C958294C55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121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Nova Criatura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20</cp:revision>
  <dcterms:created xsi:type="dcterms:W3CDTF">2021-08-28T17:56:33Z</dcterms:created>
  <dcterms:modified xsi:type="dcterms:W3CDTF">2022-07-23T23:07:51Z</dcterms:modified>
</cp:coreProperties>
</file>