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O caminho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Sozo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082"/>
            <a:ext cx="10515600" cy="30212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todas as lutas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tribulações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todas as situações</a:t>
            </a:r>
          </a:p>
          <a:p>
            <a:pPr marL="0" indent="0" algn="ctr">
              <a:buNone/>
            </a:pP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7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72"/>
            <a:ext cx="10515600" cy="3460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Creio que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és minha força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Minha herança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és o meu refúgio</a:t>
            </a:r>
          </a:p>
        </p:txBody>
      </p:sp>
    </p:spTree>
    <p:extLst>
      <p:ext uri="{BB962C8B-B14F-4D97-AF65-F5344CB8AC3E}">
        <p14:creationId xmlns:p14="http://schemas.microsoft.com/office/powerpoint/2010/main" val="17573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377"/>
            <a:ext cx="10515600" cy="30212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Creio que Tu 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Caminho, verdade e vida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Creio que Tu 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Caminho, verdade e vida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389"/>
            <a:ext cx="10515600" cy="3305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Creio que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todas as bênçãos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cada promessa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até no meu respirar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389"/>
            <a:ext cx="10515600" cy="3305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Creio que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me sustentas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me proteges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és o meu amor</a:t>
            </a:r>
          </a:p>
        </p:txBody>
      </p:sp>
    </p:spTree>
    <p:extLst>
      <p:ext uri="{BB962C8B-B14F-4D97-AF65-F5344CB8AC3E}">
        <p14:creationId xmlns:p14="http://schemas.microsoft.com/office/powerpoint/2010/main" val="347195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377"/>
            <a:ext cx="10515600" cy="30212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Creio que Tu 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Caminho, verdade e vida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Creio que Tu 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Caminho, verdade e vida</a:t>
            </a:r>
          </a:p>
        </p:txBody>
      </p:sp>
    </p:spTree>
    <p:extLst>
      <p:ext uri="{BB962C8B-B14F-4D97-AF65-F5344CB8AC3E}">
        <p14:creationId xmlns:p14="http://schemas.microsoft.com/office/powerpoint/2010/main" val="174014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389"/>
            <a:ext cx="10515600" cy="330522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novo horizonte me faz olhar pra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me encontras hoje aqui com misericórdia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tenho que temer meus medos e incertezas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Porque eles não resistem à Tua presença</a:t>
            </a:r>
          </a:p>
        </p:txBody>
      </p:sp>
    </p:spTree>
    <p:extLst>
      <p:ext uri="{BB962C8B-B14F-4D97-AF65-F5344CB8AC3E}">
        <p14:creationId xmlns:p14="http://schemas.microsoft.com/office/powerpoint/2010/main" val="241436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O caminho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</cp:lastModifiedBy>
  <cp:revision>17</cp:revision>
  <dcterms:created xsi:type="dcterms:W3CDTF">2021-08-28T17:56:33Z</dcterms:created>
  <dcterms:modified xsi:type="dcterms:W3CDTF">2022-06-04T19:34:47Z</dcterms:modified>
</cp:coreProperties>
</file>