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Oceanos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Ana Nobrega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voz me chama sobre as águas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os meus pés podem falhar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ali Te encontro no mistério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meio ao mar, confiarei</a:t>
            </a:r>
          </a:p>
        </p:txBody>
      </p:sp>
    </p:spTree>
    <p:extLst>
      <p:ext uri="{BB962C8B-B14F-4D97-AF65-F5344CB8AC3E}">
        <p14:creationId xmlns:p14="http://schemas.microsoft.com/office/powerpoint/2010/main" val="739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 Teu nome clamarei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além das ondas olharei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o mar crescer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Somente em Ti descansarei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 eu sou Teu e Tu és meu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graça cobre os meus temores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forte mão me guiará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estou cercado pelo medo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és fiel, nunca vais falhar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 Teu nome clamarei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além das ondas olharei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o mar crescer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Somente em Ti descansarei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 eu sou Teu e Tu és meu</a:t>
            </a:r>
          </a:p>
        </p:txBody>
      </p:sp>
    </p:spTree>
    <p:extLst>
      <p:ext uri="{BB962C8B-B14F-4D97-AF65-F5344CB8AC3E}">
        <p14:creationId xmlns:p14="http://schemas.microsoft.com/office/powerpoint/2010/main" val="195867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0142"/>
            <a:ext cx="10515600" cy="54777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Guia-me pra que em tudo em Ti confie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Sobre as águas eu caminhe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onde quer que chames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Leva-me mais fundo do que já estive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minha fé será mais firme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Senhor, em Tua presença</a:t>
            </a:r>
          </a:p>
        </p:txBody>
      </p:sp>
    </p:spTree>
    <p:extLst>
      <p:ext uri="{BB962C8B-B14F-4D97-AF65-F5344CB8AC3E}">
        <p14:creationId xmlns:p14="http://schemas.microsoft.com/office/powerpoint/2010/main" val="757327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Oceanos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11</cp:revision>
  <dcterms:created xsi:type="dcterms:W3CDTF">2021-08-28T17:56:33Z</dcterms:created>
  <dcterms:modified xsi:type="dcterms:W3CDTF">2022-04-10T16:06:20Z</dcterms:modified>
</cp:coreProperties>
</file>