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Para Que Entre o Rei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>
                <a:solidFill>
                  <a:srgbClr val="FF0000"/>
                </a:solidFill>
              </a:rPr>
              <a:t>Morada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388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entre o rei, Jesus, o rei da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abro o meu coração, eu abro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889"/>
            <a:ext cx="10515600" cy="2993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e o rei da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e o rei da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Jesus! Jesus! Ele e o 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é o rei da glória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Para Que Entre o Rei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8</cp:revision>
  <dcterms:created xsi:type="dcterms:W3CDTF">2021-08-28T17:56:33Z</dcterms:created>
  <dcterms:modified xsi:type="dcterms:W3CDTF">2021-10-23T19:49:34Z</dcterms:modified>
</cp:coreProperties>
</file>