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Pode morar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4509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Minhas lamparinas estão acesas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estou esperando o barulho do teus passos em direção à porta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só bater que eu vou abrir pra você entrar</a:t>
            </a:r>
            <a:b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só bater que eu vou abrir pra você entrar</a:t>
            </a: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635"/>
            <a:ext cx="10515600" cy="4666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já coloquei as minhas vestes brancas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só te esperando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Vem, vamos dançar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45451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 fogo nos olhos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imaginava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era lindo assim, que era lindo assim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noivo esperado eu abro a minha casa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morar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morar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aqu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389"/>
            <a:ext cx="10515600" cy="3305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terra clama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terra chama, chama, chama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uma vez queremos ver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céu descer</a:t>
            </a:r>
          </a:p>
        </p:txBody>
      </p:sp>
    </p:spTree>
    <p:extLst>
      <p:ext uri="{BB962C8B-B14F-4D97-AF65-F5344CB8AC3E}">
        <p14:creationId xmlns:p14="http://schemas.microsoft.com/office/powerpoint/2010/main" val="208272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389"/>
            <a:ext cx="10515600" cy="3305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seja hoje, que seja agora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e derrama o teu Espírito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seja hoje, que seja agora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e derrama o teu Espírito</a:t>
            </a:r>
          </a:p>
        </p:txBody>
      </p:sp>
    </p:spTree>
    <p:extLst>
      <p:ext uri="{BB962C8B-B14F-4D97-AF65-F5344CB8AC3E}">
        <p14:creationId xmlns:p14="http://schemas.microsoft.com/office/powerpoint/2010/main" val="1838616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Pode morar aqui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17</cp:revision>
  <dcterms:created xsi:type="dcterms:W3CDTF">2021-08-28T17:56:33Z</dcterms:created>
  <dcterms:modified xsi:type="dcterms:W3CDTF">2022-07-24T22:47:56Z</dcterms:modified>
</cp:coreProperties>
</file>