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49D87-C0B1-4DBA-8118-363FB6DB1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D50158-1DFB-4F9B-955B-08DE23371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1216BA-0D71-4B86-8714-954E9ABD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8FDE73-20AE-484E-86D5-4A10F2C3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68E456-03D1-4D6A-BFD9-F875B31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7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2AB40-C031-44E4-9CA9-31A46E7D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86F30F-4D4A-40BA-BD2B-056BBCDF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6ADDF-5927-4F6E-A1C4-F45CD406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0F44F-07FB-4126-9069-878DC0D6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EEE458-92FE-4099-AE13-5D8DC7F5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60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1606FA-7620-443D-9445-FF45CEA06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F9280C-2273-46F9-ACAE-103C8412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2ABEB-475B-4A1B-8719-18CABEE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62744-B2C0-430A-BAE0-0B4C5F93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87C41-4B88-4D83-B057-0568F08F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1178B-A381-4795-8382-363845AA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2F98D-AA19-49CB-8E48-40FF8D93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B56EA0-9C60-44F3-A083-54F91D3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DA757C-BC5B-4AE7-9654-C5EF214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697BC-5B45-48EF-8898-F59559C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7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E069-B9E4-4C97-A4A0-F528A68C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C78C20-8106-4D8F-B63A-A55C83C3D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A18D01-84B3-4206-8D89-101EDA54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3A3E9-86E4-4AFA-BADB-8EC917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ECAFA-B011-4A1B-8851-470761B6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61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9B06-557D-41F2-A122-9D3BCEE0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DBD675-88B5-4C08-A9A4-B74FA9991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A18EB-280A-4795-9745-3136D5055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A9C23-6DAE-403B-8CAD-6394DC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4F7D-681B-44DA-ADF3-B0DEF3D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E5B8C0-205C-4EF9-9902-4546909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9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EF6C-3FD4-4FA2-A987-11A993AB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76A6-8857-4B0D-A618-B9B1C84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AE22C5-3B14-4229-9D23-3E0330AB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7256DDE-A951-4FC6-989E-E804855F0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4D7799-6667-4908-87E5-F5CE8A98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3342CB-BDD8-4A84-8F15-11E7C20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001925-4CD2-4AD1-A497-DBFD8076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146A4D7-4E47-4470-B86C-529C7B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96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5FE49-D741-4F24-B9F5-9A3C035F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1F3760-AA86-46F2-A6D3-CB222E27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329909-C14F-4C5F-BFC6-E87F3A8B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5D5737-4FE4-48B7-8D86-E76E91D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0E9DEE-8095-4A07-A29A-CFEF15B0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AA3A8E-F4CF-445E-ABA3-817B99A3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3BBC7-F28B-4D1C-96A8-140CED69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5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C7C9B-94A5-4B5A-8F8F-E17669ED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500E8F-1077-4B78-B937-C3103702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04B3A8-95E5-41E0-B569-C5DB393C6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285BE5-9BF1-4A15-BA21-7D332F9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6D2A84-D0E4-4A89-909A-41C63437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35F188-07B8-4268-96D5-CB66AA7CD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6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66936-750F-48B0-AD36-B98652E1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2AD8292-C371-4A68-881F-F4016E46E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F05B54-0119-4C4C-B656-A5DEB383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D10913-9D47-409D-885A-FD5C3C15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23F90D-9979-4B57-B03A-1D6DEDEE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8A13D-0459-4B1E-AA06-6DF2644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27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6EBBBA6-7DF1-4374-944D-B79B323D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576A0A-9600-4E36-9224-E9C1FD2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A5BD9-0104-430C-9B35-3BFDD65D2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85572-B13D-4566-B9D9-DAD2959D0CE3}" type="datetimeFigureOut">
              <a:rPr lang="pt-BR" smtClean="0"/>
              <a:t>11/09/2021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C3A76A-2F3F-435D-BCB3-1DD348F0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0109F-B1D9-4E30-A0DD-92C056275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2695-5F9B-4285-BC68-DCF74D42A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7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499E2-CADB-4513-9287-D84214F0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Príncipe da Paz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521AD-3BC1-4AB3-9BBC-EB52677AC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Central 3</a:t>
            </a:r>
          </a:p>
        </p:txBody>
      </p:sp>
    </p:spTree>
    <p:extLst>
      <p:ext uri="{BB962C8B-B14F-4D97-AF65-F5344CB8AC3E}">
        <p14:creationId xmlns:p14="http://schemas.microsoft.com/office/powerpoint/2010/main" val="101160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 céu olhei e me guiaste ao Teu lugar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Meu coração se alegrou ao ver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Eterno Rei em sua majestade</a:t>
            </a:r>
          </a:p>
        </p:txBody>
      </p:sp>
    </p:spTree>
    <p:extLst>
      <p:ext uri="{BB962C8B-B14F-4D97-AF65-F5344CB8AC3E}">
        <p14:creationId xmlns:p14="http://schemas.microsoft.com/office/powerpoint/2010/main" val="88050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Teu primeiro suspiro já anunciava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havia em Ti redenção e graça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eu buscava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Teus olhos eu vi salvação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 Teus olhos eu vi salvação</a:t>
            </a:r>
          </a:p>
        </p:txBody>
      </p:sp>
    </p:spTree>
    <p:extLst>
      <p:ext uri="{BB962C8B-B14F-4D97-AF65-F5344CB8AC3E}">
        <p14:creationId xmlns:p14="http://schemas.microsoft.com/office/powerpoint/2010/main" val="1544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377"/>
            <a:ext cx="10515600" cy="351278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 nasceu e reinará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Anunciando amor por onde passar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Teu sacrifício tornará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Todo cativo em filho amado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Será aceito o rejeitado</a:t>
            </a:r>
          </a:p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cantarei: Santo</a:t>
            </a:r>
          </a:p>
        </p:txBody>
      </p:sp>
    </p:spTree>
    <p:extLst>
      <p:ext uri="{BB962C8B-B14F-4D97-AF65-F5344CB8AC3E}">
        <p14:creationId xmlns:p14="http://schemas.microsoft.com/office/powerpoint/2010/main" val="367537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92C7C-0AC5-404C-8C77-AB9DE4098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5733"/>
            <a:ext cx="10515600" cy="22484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 cantarei: Santo</a:t>
            </a:r>
          </a:p>
        </p:txBody>
      </p:sp>
    </p:spTree>
    <p:extLst>
      <p:ext uri="{BB962C8B-B14F-4D97-AF65-F5344CB8AC3E}">
        <p14:creationId xmlns:p14="http://schemas.microsoft.com/office/powerpoint/2010/main" val="129205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Príncipe da Paz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Aviva-nos /A terra clama</dc:title>
  <dc:creator>JULIANA ABREU</dc:creator>
  <cp:lastModifiedBy>JULIANA ABREU</cp:lastModifiedBy>
  <cp:revision>6</cp:revision>
  <dcterms:created xsi:type="dcterms:W3CDTF">2021-08-28T17:56:33Z</dcterms:created>
  <dcterms:modified xsi:type="dcterms:W3CDTF">2021-09-11T22:55:40Z</dcterms:modified>
</cp:coreProperties>
</file>