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Quando a luz se apagar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Ministério Zoe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fogo queima em mim, clamo por mais de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muito mais, eu, preciso ir além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 procura de algo novo, preciso de um renovo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coração quer mais, mais de ti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cansei de ser o mesmo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cansei de ser eu mesmo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tua vida em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você, você e 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teu, você é meu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eu quero ficar na tua presença</a:t>
            </a:r>
          </a:p>
          <a:p>
            <a:pPr marL="0" indent="0" algn="ctr">
              <a:buNone/>
            </a:pP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Ohhh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ohhhho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a luz se apagar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a música calar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 mover passar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você, só quero você</a:t>
            </a:r>
          </a:p>
          <a:p>
            <a:pPr marL="0" indent="0" algn="ctr">
              <a:buNone/>
            </a:pP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Ohooow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6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</p:txBody>
      </p:sp>
    </p:spTree>
    <p:extLst>
      <p:ext uri="{BB962C8B-B14F-4D97-AF65-F5344CB8AC3E}">
        <p14:creationId xmlns:p14="http://schemas.microsoft.com/office/powerpoint/2010/main" val="148013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592865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Quando a luz se apagar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10</cp:revision>
  <dcterms:created xsi:type="dcterms:W3CDTF">2021-08-28T17:56:33Z</dcterms:created>
  <dcterms:modified xsi:type="dcterms:W3CDTF">2022-05-28T20:02:25Z</dcterms:modified>
</cp:coreProperties>
</file>