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Que ele cresça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Deigma</a:t>
            </a:r>
            <a:r>
              <a:rPr lang="pt-BR" dirty="0">
                <a:solidFill>
                  <a:srgbClr val="FF0000"/>
                </a:solidFill>
              </a:rPr>
              <a:t> Marques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18"/>
            <a:ext cx="10515600" cy="3890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menos de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menos de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menos de mim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Ele cresça e eu diminua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Ele apareça e eu me constranja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a Sua glória e todo o Seu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Infinita humildade, servo de todos os irmãos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Que ele cresça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8</cp:revision>
  <dcterms:created xsi:type="dcterms:W3CDTF">2021-08-28T17:56:33Z</dcterms:created>
  <dcterms:modified xsi:type="dcterms:W3CDTF">2021-09-11T23:03:46Z</dcterms:modified>
</cp:coreProperties>
</file>