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11/06/2022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Que se abram os </a:t>
            </a:r>
            <a:r>
              <a:rPr lang="pt-BR" b="1" dirty="0" err="1">
                <a:solidFill>
                  <a:schemeClr val="bg1"/>
                </a:solidFill>
              </a:rPr>
              <a:t>ceus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Julliany</a:t>
            </a:r>
            <a:r>
              <a:rPr lang="pt-BR" dirty="0">
                <a:solidFill>
                  <a:srgbClr val="FF0000"/>
                </a:solidFill>
              </a:rPr>
              <a:t> Souza</a:t>
            </a: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943"/>
            <a:ext cx="10515600" cy="52190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 És bem-vindo, aqui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em nosso coração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Toma a direção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Deus, fogo consumidor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 impedimentos, vem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Face a face, Senhor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Sopra em nós...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Espírito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 queremos, Deus, oh-oh-uh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144"/>
            <a:ext cx="10515600" cy="498565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Estou de pé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presença do Rei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Tua glória está aqui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Teu amor liberta-me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Estás aqui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trono de louvor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Tua presença me curou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Fascinado estou</a:t>
            </a:r>
            <a:endParaRPr lang="pt-BR" sz="4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37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4"/>
            <a:ext cx="10515600" cy="38294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 abram os céus (Que os céus fechados, se abram)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Teu reino vem (Teu reino venha mover)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Nossa fé está (A nossa fé e esperança)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nosso Deus (estão em Deus, grande Deus)</a:t>
            </a:r>
            <a:endParaRPr lang="pt-BR" sz="4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42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4"/>
            <a:ext cx="10515600" cy="3829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os céus fechados, se abram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Teu reino venha mover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nossa fé e esperança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Estão em Deus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Grande Deus</a:t>
            </a:r>
            <a:endParaRPr lang="pt-BR" sz="4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949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Que se abram os ceus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</cp:lastModifiedBy>
  <cp:revision>15</cp:revision>
  <dcterms:created xsi:type="dcterms:W3CDTF">2021-08-28T17:56:33Z</dcterms:created>
  <dcterms:modified xsi:type="dcterms:W3CDTF">2022-06-11T23:46:09Z</dcterms:modified>
</cp:coreProperties>
</file>