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Só mais uma vez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Pra Tua Glória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minha vida seja pra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Minha família seja pra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meus filhos sejam pra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glória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minha casa seja pra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trabalho seja pra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ministério seja pra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glória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294"/>
            <a:ext cx="10515600" cy="5002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mais uma vez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entrar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santo dos santos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mais uma vez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chorar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tua presença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vivo mais 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Cristo vive em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casa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isso sou feliz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Vou erguer as minhas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te adorar</a:t>
            </a:r>
          </a:p>
        </p:txBody>
      </p:sp>
    </p:spTree>
    <p:extLst>
      <p:ext uri="{BB962C8B-B14F-4D97-AF65-F5344CB8AC3E}">
        <p14:creationId xmlns:p14="http://schemas.microsoft.com/office/powerpoint/2010/main" val="233784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Só mais uma vez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7</cp:revision>
  <dcterms:created xsi:type="dcterms:W3CDTF">2021-08-28T17:56:33Z</dcterms:created>
  <dcterms:modified xsi:type="dcterms:W3CDTF">2021-11-28T22:13:08Z</dcterms:modified>
</cp:coreProperties>
</file>