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Sou casa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Elizeu Alves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756"/>
            <a:ext cx="10515600" cy="2948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 liberdade aqui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Espírito de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Espírito de Deus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889"/>
            <a:ext cx="10515600" cy="429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Tua casa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morada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sou Teu lar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Mude as coisas de lugar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489"/>
            <a:ext cx="10515600" cy="2891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Teu perdão é completo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Teu perdão é completo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sara a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minh'alma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sara a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minh'alma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Sou casa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4</cp:revision>
  <dcterms:created xsi:type="dcterms:W3CDTF">2021-08-28T17:56:33Z</dcterms:created>
  <dcterms:modified xsi:type="dcterms:W3CDTF">2021-08-28T18:04:49Z</dcterms:modified>
</cp:coreProperties>
</file>