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Tremenda Graça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Fred Arrais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3"/>
            <a:ext cx="10515600" cy="42917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Quebra o julgo do meu pecado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Tão mais forte, é o meu amado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rei da glória, o grande rei dos reis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Treme a terra, com trovão santo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o admiro, desejo tanto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rei da glória, o grande rei dos reis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49761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 que tremenda graça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 que infalível amor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Tomou o meu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minha cruz levou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deu sua vida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liberto enfim! Oh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eu canto pelo que fez por mim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100"/>
            <a:ext cx="10515600" cy="539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Traz a ordem em meio ao caos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Adota o órfão, livra do mal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rei da glória, o rei da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Governa o mundo, com a sua justiça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como o sol, tua face brilha!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rei da glória, o grande rei dos reis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23"/>
            <a:ext cx="10515600" cy="53661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 é o cordeiro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 é o rei que a morte venceu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 é o cordeiro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 é o rei que a morte venceu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 é o cordeiro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 é o rei que a morte venceu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 é o cordeiro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Digno, digno, digno</a:t>
            </a:r>
          </a:p>
        </p:txBody>
      </p:sp>
    </p:spTree>
    <p:extLst>
      <p:ext uri="{BB962C8B-B14F-4D97-AF65-F5344CB8AC3E}">
        <p14:creationId xmlns:p14="http://schemas.microsoft.com/office/powerpoint/2010/main" val="1475766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Tremenda Graça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9</cp:revision>
  <dcterms:created xsi:type="dcterms:W3CDTF">2021-08-28T17:56:33Z</dcterms:created>
  <dcterms:modified xsi:type="dcterms:W3CDTF">2022-05-14T05:11:23Z</dcterms:modified>
</cp:coreProperties>
</file>