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Você é Tudo pra Mim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Izaac Santos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2211"/>
            <a:ext cx="10515600" cy="36912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limparei minhas mãos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pra te tocar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lavarei minhas vestes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pra te ver Jesus</a:t>
            </a:r>
          </a:p>
        </p:txBody>
      </p:sp>
    </p:spTree>
    <p:extLst>
      <p:ext uri="{BB962C8B-B14F-4D97-AF65-F5344CB8AC3E}">
        <p14:creationId xmlns:p14="http://schemas.microsoft.com/office/powerpoint/2010/main" val="182477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0505"/>
            <a:ext cx="10515600" cy="3590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abro </a:t>
            </a: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mao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minha vida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pra viver a sua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abro mão da minha família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pra te ter por completo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53"/>
            <a:ext cx="10515600" cy="39534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Já abri mão Dos meus sonhos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Já abri mão das minha vontades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só tenho você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Já não Tenho pra Onde correr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Já não tenho Pra onde voltar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35486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a quem tenho eu no céu além de ti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 quem subirá ao Monte do Senhor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quero permanecer nesse lugar de comunhão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Você é tudo pra mim</a:t>
            </a:r>
          </a:p>
        </p:txBody>
      </p:sp>
    </p:spTree>
    <p:extLst>
      <p:ext uri="{BB962C8B-B14F-4D97-AF65-F5344CB8AC3E}">
        <p14:creationId xmlns:p14="http://schemas.microsoft.com/office/powerpoint/2010/main" val="4068875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Você é Tudo pra Mim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18</cp:revision>
  <dcterms:created xsi:type="dcterms:W3CDTF">2021-08-28T17:56:33Z</dcterms:created>
  <dcterms:modified xsi:type="dcterms:W3CDTF">2022-08-06T17:25:27Z</dcterms:modified>
</cp:coreProperties>
</file>