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Maranata/Lágrimas de fogo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Vitohria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Sounds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Jesus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Yeshua desce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Rasga o céus e enche esse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sua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Queremos o teu reino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justiça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preparamos um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 reinar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vem, sobre a crista das ondas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poder e justiça em suas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Plenamente conhecerei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Finalmente eu verei o Cristo 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te amar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chorar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queimar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Mais, mais, mais</a:t>
            </a:r>
          </a:p>
        </p:txBody>
      </p:sp>
    </p:spTree>
    <p:extLst>
      <p:ext uri="{BB962C8B-B14F-4D97-AF65-F5344CB8AC3E}">
        <p14:creationId xmlns:p14="http://schemas.microsoft.com/office/powerpoint/2010/main" val="26366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vem, sobre a crista das ondas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poder e justiça em suas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Plenamente conhecerei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Finalmente eu verei o Cristo </a:t>
            </a:r>
          </a:p>
        </p:txBody>
      </p:sp>
    </p:spTree>
    <p:extLst>
      <p:ext uri="{BB962C8B-B14F-4D97-AF65-F5344CB8AC3E}">
        <p14:creationId xmlns:p14="http://schemas.microsoft.com/office/powerpoint/2010/main" val="38284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te amar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chorar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queimar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Mais, mais, mais</a:t>
            </a:r>
          </a:p>
        </p:txBody>
      </p:sp>
    </p:spTree>
    <p:extLst>
      <p:ext uri="{BB962C8B-B14F-4D97-AF65-F5344CB8AC3E}">
        <p14:creationId xmlns:p14="http://schemas.microsoft.com/office/powerpoint/2010/main" val="253245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Jesus</a:t>
            </a:r>
          </a:p>
        </p:txBody>
      </p:sp>
    </p:spTree>
    <p:extLst>
      <p:ext uri="{BB962C8B-B14F-4D97-AF65-F5344CB8AC3E}">
        <p14:creationId xmlns:p14="http://schemas.microsoft.com/office/powerpoint/2010/main" val="3078226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Maranata/Lágrimas de fogo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12</cp:revision>
  <dcterms:created xsi:type="dcterms:W3CDTF">2021-08-28T17:56:33Z</dcterms:created>
  <dcterms:modified xsi:type="dcterms:W3CDTF">2022-08-13T23:50:09Z</dcterms:modified>
</cp:coreProperties>
</file>