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49D87-C0B1-4DBA-8118-363FB6DB1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D50158-1DFB-4F9B-955B-08DE23371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216BA-0D71-4B86-8714-954E9ABD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09/10/2021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8FDE73-20AE-484E-86D5-4A10F2C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68E456-03D1-4D6A-BFD9-F875B310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47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2AB40-C031-44E4-9CA9-31A46E7D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86F30F-4D4A-40BA-BD2B-056BBCDF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6ADDF-5927-4F6E-A1C4-F45CD406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09/10/2021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0F44F-07FB-4126-9069-878DC0D6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EEE458-92FE-4099-AE13-5D8DC7F5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0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1606FA-7620-443D-9445-FF45CEA06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F9280C-2273-46F9-ACAE-103C8412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2ABEB-475B-4A1B-8719-18CABEE0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09/10/2021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962744-B2C0-430A-BAE0-0B4C5F93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87C41-4B88-4D83-B057-0568F08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34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1178B-A381-4795-8382-363845AA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2F98D-AA19-49CB-8E48-40FF8D93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56EA0-9C60-44F3-A083-54F91D3D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09/10/2021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DA757C-BC5B-4AE7-9654-C5EF214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7697BC-5B45-48EF-8898-F59559CF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7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E069-B9E4-4C97-A4A0-F528A68C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C78C20-8106-4D8F-B63A-A55C83C3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18D01-84B3-4206-8D89-101EDA54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09/10/2021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3A3E9-86E4-4AFA-BADB-8EC91746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ECAFA-B011-4A1B-8851-470761B6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1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19B06-557D-41F2-A122-9D3BCEE0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BD675-88B5-4C08-A9A4-B74FA999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0A18EB-280A-4795-9745-3136D5055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4A9C23-6DAE-403B-8CAD-6394DCF0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09/10/2021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74F7D-681B-44DA-ADF3-B0DEF3D6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5B8C0-205C-4EF9-9902-45469099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8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EF6C-3FD4-4FA2-A987-11A993AB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576A6-8857-4B0D-A618-B9B1C844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AE22C5-3B14-4229-9D23-3E0330AB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256DDE-A951-4FC6-989E-E804855F0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4D7799-6667-4908-87E5-F5CE8A989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3342CB-BDD8-4A84-8F15-11E7C20F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09/10/2021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001925-4CD2-4AD1-A497-DBFD8076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46A4D7-4E47-4470-B86C-529C7BF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96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5FE49-D741-4F24-B9F5-9A3C035F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1F3760-AA86-46F2-A6D3-CB222E2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09/10/2021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329909-C14F-4C5F-BFC6-E87F3A8B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5D5737-4FE4-48B7-8D86-E76E91D9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0E9DEE-8095-4A07-A29A-CFEF15B0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09/10/2021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AA3A8E-F4CF-445E-ABA3-817B99A3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93BBC7-F28B-4D1C-96A8-140CED69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C7C9B-94A5-4B5A-8F8F-E17669E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00E8F-1077-4B78-B937-C3103702A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04B3A8-95E5-41E0-B569-C5DB393C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285BE5-9BF1-4A15-BA21-7D332F9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09/10/2021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6D2A84-D0E4-4A89-909A-41C63437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35F188-07B8-4268-96D5-CB66AA7C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63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66936-750F-48B0-AD36-B98652E1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AD8292-C371-4A68-881F-F4016E46E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F05B54-0119-4C4C-B656-A5DEB383A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D10913-9D47-409D-885A-FD5C3C15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09/10/2021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23F90D-9979-4B57-B03A-1D6DEDEE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8A13D-0459-4B1E-AA06-6DF26442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7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EBBBA6-7DF1-4374-944D-B79B323D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576A0A-9600-4E36-9224-E9C1FD25C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3A5BD9-0104-430C-9B35-3BFDD65D2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5572-B13D-4566-B9D9-DAD2959D0CE3}" type="datetimeFigureOut">
              <a:rPr lang="pt-BR" smtClean="0"/>
              <a:t>09/10/2021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C3A76A-2F3F-435D-BCB3-1DD348F02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0109F-B1D9-4E30-A0DD-92C056275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57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499E2-CADB-4513-9287-D84214F0C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Novo Lar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521AD-3BC1-4AB3-9BBC-EB52677AC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Ana Beatriz</a:t>
            </a:r>
          </a:p>
        </p:txBody>
      </p:sp>
    </p:spTree>
    <p:extLst>
      <p:ext uri="{BB962C8B-B14F-4D97-AF65-F5344CB8AC3E}">
        <p14:creationId xmlns:p14="http://schemas.microsoft.com/office/powerpoint/2010/main" val="101160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357"/>
            <a:ext cx="10515600" cy="47727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Posso ouvir pela fé os passos de um Deus que perto está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Vem chegando o dia em que toda língua confessará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só Cristo é a verdade e salvação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caminho que leva ao céu ao meu novo lar</a:t>
            </a:r>
          </a:p>
        </p:txBody>
      </p:sp>
    </p:spTree>
    <p:extLst>
      <p:ext uri="{BB962C8B-B14F-4D97-AF65-F5344CB8AC3E}">
        <p14:creationId xmlns:p14="http://schemas.microsoft.com/office/powerpoint/2010/main" val="88050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36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Cada dia que passa me sinto mais perto, desse lugar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Onde a paz e a alegria ao lado de Cristo, serão sem fim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Lá verei os queridos que tanto amei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Jamais morte ali reinará, no meu novo lar</a:t>
            </a:r>
          </a:p>
        </p:txBody>
      </p:sp>
    </p:spTree>
    <p:extLst>
      <p:ext uri="{BB962C8B-B14F-4D97-AF65-F5344CB8AC3E}">
        <p14:creationId xmlns:p14="http://schemas.microsoft.com/office/powerpoint/2010/main" val="154482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178"/>
            <a:ext cx="10515600" cy="399626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Quando o Céu, enfim se abrir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Numa nuvem de glória verei meu salvador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 cidade do mestre eu quero morar, onde os dias jamais terão fim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céu será para sempre meu lar</a:t>
            </a:r>
          </a:p>
        </p:txBody>
      </p:sp>
    </p:spTree>
    <p:extLst>
      <p:ext uri="{BB962C8B-B14F-4D97-AF65-F5344CB8AC3E}">
        <p14:creationId xmlns:p14="http://schemas.microsoft.com/office/powerpoint/2010/main" val="367537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178"/>
            <a:ext cx="10515600" cy="399626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Muitos vivem buscando encontrar um sentido pro existir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 desprezam a Tua palavra e os sinais que estão a se cumprir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Há uma terra de paz além daqui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todo aquele que crer no Senhor, ali viverá</a:t>
            </a:r>
          </a:p>
        </p:txBody>
      </p:sp>
    </p:spTree>
    <p:extLst>
      <p:ext uri="{BB962C8B-B14F-4D97-AF65-F5344CB8AC3E}">
        <p14:creationId xmlns:p14="http://schemas.microsoft.com/office/powerpoint/2010/main" val="190465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178"/>
            <a:ext cx="10515600" cy="399626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Quando o Céu, enfim se abrir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Numa nuvem de glória verei meu salvador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 cidade do mestre eu quero morar, onde os dias jamais terão fim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céu será para sempre meu lar</a:t>
            </a:r>
          </a:p>
        </p:txBody>
      </p:sp>
    </p:spTree>
    <p:extLst>
      <p:ext uri="{BB962C8B-B14F-4D97-AF65-F5344CB8AC3E}">
        <p14:creationId xmlns:p14="http://schemas.microsoft.com/office/powerpoint/2010/main" val="336611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178"/>
            <a:ext cx="10515600" cy="399626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Já posso ouvir o coro de anjos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os remidos enfim a cantar numa só voz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Santo, santo, santo, santo, santo, santo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 o Senhor</a:t>
            </a:r>
          </a:p>
        </p:txBody>
      </p:sp>
    </p:spTree>
    <p:extLst>
      <p:ext uri="{BB962C8B-B14F-4D97-AF65-F5344CB8AC3E}">
        <p14:creationId xmlns:p14="http://schemas.microsoft.com/office/powerpoint/2010/main" val="24903633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222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Novo Lar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Aviva-nos /A terra clama</dc:title>
  <dc:creator>JULIANA ABREU</dc:creator>
  <cp:lastModifiedBy>JULIANA ABREU</cp:lastModifiedBy>
  <cp:revision>7</cp:revision>
  <dcterms:created xsi:type="dcterms:W3CDTF">2021-08-28T17:56:33Z</dcterms:created>
  <dcterms:modified xsi:type="dcterms:W3CDTF">2021-10-09T21:06:05Z</dcterms:modified>
</cp:coreProperties>
</file>