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Para ti Eu Vou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Central 3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3889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Trouxeste-me ao fim de mim mesmo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quanto tempo isso levou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 meu Aleluia cessou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Nova canção me deste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para Ti eu 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para Ti eu 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para Ti eu 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rendo a Ti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Confesso que inseguro estou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 teu amor me envolve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as mentiras que eu ouvi se esvaem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eu me entrego a Ti</a:t>
            </a:r>
          </a:p>
        </p:txBody>
      </p:sp>
    </p:spTree>
    <p:extLst>
      <p:ext uri="{BB962C8B-B14F-4D97-AF65-F5344CB8AC3E}">
        <p14:creationId xmlns:p14="http://schemas.microsoft.com/office/powerpoint/2010/main" val="40830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para Ti eu 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para Ti eu 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para Ti eu 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rendo a Ti</a:t>
            </a:r>
          </a:p>
        </p:txBody>
      </p:sp>
    </p:spTree>
    <p:extLst>
      <p:ext uri="{BB962C8B-B14F-4D97-AF65-F5344CB8AC3E}">
        <p14:creationId xmlns:p14="http://schemas.microsoft.com/office/powerpoint/2010/main" val="393678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lembraste de Tuas promessas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moldaste até meu ser desfeito ser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Teu amor me envolve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há medo em Teu amor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Capturou-me</a:t>
            </a:r>
          </a:p>
        </p:txBody>
      </p:sp>
    </p:spTree>
    <p:extLst>
      <p:ext uri="{BB962C8B-B14F-4D97-AF65-F5344CB8AC3E}">
        <p14:creationId xmlns:p14="http://schemas.microsoft.com/office/powerpoint/2010/main" val="358963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Para ti Eu Vou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9</cp:revision>
  <dcterms:created xsi:type="dcterms:W3CDTF">2021-08-28T17:56:33Z</dcterms:created>
  <dcterms:modified xsi:type="dcterms:W3CDTF">2022-08-27T15:10:28Z</dcterms:modified>
</cp:coreProperties>
</file>