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 Benção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Gabriel Guedes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24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o Senhor te abençoe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faça brilhar seu rosto em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conceda Sua graça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te dê a paz</a:t>
            </a:r>
          </a:p>
        </p:txBody>
      </p:sp>
    </p:spTree>
    <p:extLst>
      <p:ext uri="{BB962C8B-B14F-4D97-AF65-F5344CB8AC3E}">
        <p14:creationId xmlns:p14="http://schemas.microsoft.com/office/powerpoint/2010/main" val="73964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Amém, amém, amém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Amém, amém, amém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2081118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a bênção se derrame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Até mil gerações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família e teus filhos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os filhos dos teus filhos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954741"/>
            <a:ext cx="10515600" cy="54777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 presença te acompanhe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detrás, por diante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teu lado e em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contigo, é por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de dia, e de noite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Tua entrada e saída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teu riso, em teu choro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contigo, é por ti</a:t>
            </a:r>
          </a:p>
        </p:txBody>
      </p:sp>
    </p:spTree>
    <p:extLst>
      <p:ext uri="{BB962C8B-B14F-4D97-AF65-F5344CB8AC3E}">
        <p14:creationId xmlns:p14="http://schemas.microsoft.com/office/powerpoint/2010/main" val="757327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Benção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9</cp:revision>
  <dcterms:created xsi:type="dcterms:W3CDTF">2021-08-28T17:56:33Z</dcterms:created>
  <dcterms:modified xsi:type="dcterms:W3CDTF">2021-12-04T18:14:47Z</dcterms:modified>
</cp:coreProperties>
</file>