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Abba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Laura </a:t>
            </a:r>
            <a:r>
              <a:rPr lang="pt-BR" dirty="0" err="1">
                <a:solidFill>
                  <a:srgbClr val="FF0000"/>
                </a:solidFill>
              </a:rPr>
              <a:t>Souguellis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540"/>
            <a:ext cx="10515600" cy="2375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mais real que o chão que eu piso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mais real que o ar em meus pulmões</a:t>
            </a:r>
          </a:p>
        </p:txBody>
      </p:sp>
    </p:spTree>
    <p:extLst>
      <p:ext uri="{BB962C8B-B14F-4D97-AF65-F5344CB8AC3E}">
        <p14:creationId xmlns:p14="http://schemas.microsoft.com/office/powerpoint/2010/main" val="182477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377"/>
            <a:ext cx="10515600" cy="302124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Teus pensamentos me definem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tudo para mim, És a minha realidade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minha realidade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235"/>
            <a:ext cx="10515600" cy="2728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Aba, eu pertenço a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Aba, eu pertenço a ti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71"/>
            <a:ext cx="10515600" cy="2889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mais perto que a canção em meus lábios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Estás mais perto do que a pele em meus ossos</a:t>
            </a:r>
          </a:p>
        </p:txBody>
      </p:sp>
    </p:spTree>
    <p:extLst>
      <p:ext uri="{BB962C8B-B14F-4D97-AF65-F5344CB8AC3E}">
        <p14:creationId xmlns:p14="http://schemas.microsoft.com/office/powerpoint/2010/main" val="406887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235"/>
            <a:ext cx="10515600" cy="27283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Teus pensamentos me definem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tudo para mim, És a minha realidade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minha realidade</a:t>
            </a:r>
          </a:p>
        </p:txBody>
      </p:sp>
    </p:spTree>
    <p:extLst>
      <p:ext uri="{BB962C8B-B14F-4D97-AF65-F5344CB8AC3E}">
        <p14:creationId xmlns:p14="http://schemas.microsoft.com/office/powerpoint/2010/main" val="127254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235"/>
            <a:ext cx="10515600" cy="2728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Aba, eu pertenço a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Aba, eu pertenço a ti</a:t>
            </a:r>
          </a:p>
        </p:txBody>
      </p:sp>
    </p:spTree>
    <p:extLst>
      <p:ext uri="{BB962C8B-B14F-4D97-AF65-F5344CB8AC3E}">
        <p14:creationId xmlns:p14="http://schemas.microsoft.com/office/powerpoint/2010/main" val="160224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Abba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16</cp:revision>
  <dcterms:created xsi:type="dcterms:W3CDTF">2021-08-28T17:56:33Z</dcterms:created>
  <dcterms:modified xsi:type="dcterms:W3CDTF">2022-07-09T23:02:48Z</dcterms:modified>
</cp:coreProperties>
</file>