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Acende um fogo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Felipe </a:t>
            </a:r>
            <a:r>
              <a:rPr lang="pt-BR" dirty="0" err="1">
                <a:solidFill>
                  <a:srgbClr val="FF0000"/>
                </a:solidFill>
              </a:rPr>
              <a:t>souza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3"/>
            <a:ext cx="10515600" cy="4291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Acende um fogo em meu coração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eu não resistirei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nem controlarei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mais de ti Deus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quero mais de ti Deus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há outro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Onde eu queira estar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há outro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que em teu amor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teu amor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911"/>
            <a:ext cx="10515600" cy="24064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teu amor é melhor que a própria vida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Acende um fogo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6</cp:revision>
  <dcterms:created xsi:type="dcterms:W3CDTF">2021-08-28T17:56:33Z</dcterms:created>
  <dcterms:modified xsi:type="dcterms:W3CDTF">2021-10-23T19:36:51Z</dcterms:modified>
</cp:coreProperties>
</file>