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Arcos de Fogo, Flechas Incendiadas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Davi Fernandes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coisa nova Deus está fazendo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Rios no ermo, caminhos no deserto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coração dos pais aos filhos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converterá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coração dos filhos aos pais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Arcos de fogo, flechas incendiadas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Pais e filhos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Céu e Terra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propósito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destino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Arcos de fogo, flechas incendiadas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vossos filhos profetizarão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vossos filhos profetizarão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Arcos de fogo, flechas incendiadas</a:t>
            </a:r>
          </a:p>
        </p:txBody>
      </p:sp>
    </p:spTree>
    <p:extLst>
      <p:ext uri="{BB962C8B-B14F-4D97-AF65-F5344CB8AC3E}">
        <p14:creationId xmlns:p14="http://schemas.microsoft.com/office/powerpoint/2010/main" val="195867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Arcos de Fogo, Flechas Incendiadas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12</cp:revision>
  <dcterms:created xsi:type="dcterms:W3CDTF">2021-08-28T17:56:33Z</dcterms:created>
  <dcterms:modified xsi:type="dcterms:W3CDTF">2022-04-10T16:10:09Z</dcterms:modified>
</cp:coreProperties>
</file>