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Até que eu não consiga mais ficar de pé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Daniel Berg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não quero ser o centro, eu quero ser um instrumento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não quero os presentes, eu quero a tua presença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não quero ser o artista, pois outro igual a ti não há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não quero ser adorado, eu nasci pra te adorar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não quero os aplausos, eu nem mereço isso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não quero ser o alvo, pois o meu alvo é Cristo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não quero ser o foco, eu quero desaparecer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Pois, só existe um aqui que brilha, em minha vida e é o Senhor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4177"/>
            <a:ext cx="10515600" cy="3512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Deus, derrama a tua glória, até que eu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consiga mais ficar de pé!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Pois, eu sei que santo és!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Santo, santo, santo, santo</a:t>
            </a:r>
          </a:p>
        </p:txBody>
      </p:sp>
    </p:spTree>
    <p:extLst>
      <p:ext uri="{BB962C8B-B14F-4D97-AF65-F5344CB8AC3E}">
        <p14:creationId xmlns:p14="http://schemas.microsoft.com/office/powerpoint/2010/main" val="2337846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Até que eu não consiga mais ficar de pé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4</cp:revision>
  <dcterms:created xsi:type="dcterms:W3CDTF">2021-08-28T17:56:33Z</dcterms:created>
  <dcterms:modified xsi:type="dcterms:W3CDTF">2021-09-11T22:49:55Z</dcterms:modified>
</cp:coreProperties>
</file>