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Bondade de Deus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Isaias Saad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fiel em todo tempo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todo tempo Tu és tão, tão bom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todo fôlego que tenho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3382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5"/>
            <a:ext cx="10515600" cy="4282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amo,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graça nunca falha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dias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estou em Tuas mãos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 quando me levanto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 eu me deitar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fiel em todo tempo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todo tempo Tu és tão, tão bom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todo fôlego que tenho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2339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doce voz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me guia em meio ao fogo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escuridão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presença me conforta</a:t>
            </a:r>
          </a:p>
        </p:txBody>
      </p:sp>
    </p:spTree>
    <p:extLst>
      <p:ext uri="{BB962C8B-B14F-4D97-AF65-F5344CB8AC3E}">
        <p14:creationId xmlns:p14="http://schemas.microsoft.com/office/powerpoint/2010/main" val="29588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 que és meu Pai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amigo 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vivo na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40252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fiel em todo tempo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todo tempo Tu és tão, tão bom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todo fôlego que tenho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110492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bondade me seguirá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seguirá,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bondade me seguirá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seguirá, Senhor</a:t>
            </a:r>
          </a:p>
        </p:txBody>
      </p:sp>
    </p:spTree>
    <p:extLst>
      <p:ext uri="{BB962C8B-B14F-4D97-AF65-F5344CB8AC3E}">
        <p14:creationId xmlns:p14="http://schemas.microsoft.com/office/powerpoint/2010/main" val="144661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me rendo a Ti, te dou o meu ser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Entrego tudo a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bondade me seguirá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seguirá, Senhor</a:t>
            </a:r>
          </a:p>
        </p:txBody>
      </p:sp>
    </p:spTree>
    <p:extLst>
      <p:ext uri="{BB962C8B-B14F-4D97-AF65-F5344CB8AC3E}">
        <p14:creationId xmlns:p14="http://schemas.microsoft.com/office/powerpoint/2010/main" val="67036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Bondade de Deus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15</cp:revision>
  <dcterms:created xsi:type="dcterms:W3CDTF">2021-08-28T17:56:33Z</dcterms:created>
  <dcterms:modified xsi:type="dcterms:W3CDTF">2022-08-08T20:02:17Z</dcterms:modified>
</cp:coreProperties>
</file>