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Caminho no Deserto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Ana Nobrega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aqui movendo entre nós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aqui mudando destinos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aqui operando milagres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aqui transformando nossas vidas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Deus é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Deus de milagres, Deus de promessas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Caminho no deserto, luz na escuridão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aqui tocando os corações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aqui curando multidões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aqui restaurando os corações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aqui transformando histórias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adorarei, Te adorarei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Deus é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Deus de milagres, Deus de promessas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Caminho no deserto, luz na escuridão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Deus, esse é quem Tu és</a:t>
            </a:r>
          </a:p>
        </p:txBody>
      </p:sp>
    </p:spTree>
    <p:extLst>
      <p:ext uri="{BB962C8B-B14F-4D97-AF65-F5344CB8AC3E}">
        <p14:creationId xmlns:p14="http://schemas.microsoft.com/office/powerpoint/2010/main" val="3761645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Caminho no Deserto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13</cp:revision>
  <dcterms:created xsi:type="dcterms:W3CDTF">2021-08-28T17:56:33Z</dcterms:created>
  <dcterms:modified xsi:type="dcterms:W3CDTF">2022-08-06T16:18:52Z</dcterms:modified>
</cp:coreProperties>
</file>