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Cantares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One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Sounds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306"/>
            <a:ext cx="10515600" cy="3460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 eterna encontrei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teus olhos a graça</a:t>
            </a:r>
          </a:p>
        </p:txBody>
      </p:sp>
    </p:spTree>
    <p:extLst>
      <p:ext uri="{BB962C8B-B14F-4D97-AF65-F5344CB8AC3E}">
        <p14:creationId xmlns:p14="http://schemas.microsoft.com/office/powerpoint/2010/main" val="182477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236"/>
            <a:ext cx="10515600" cy="30212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Teu nome é como unguento derramado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 que o vinho é o Teu amor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447"/>
            <a:ext cx="10515600" cy="3305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é a toa que te amam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é sem razão que te desejam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o mais belo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o mais belo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6632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um vaso quebrado aos Teus pés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um vaso quebrado aos Teus pés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um vaso quebrado aos Teus pés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Aos Teus pés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Cantares 1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13</cp:revision>
  <dcterms:created xsi:type="dcterms:W3CDTF">2021-08-28T17:56:33Z</dcterms:created>
  <dcterms:modified xsi:type="dcterms:W3CDTF">2022-06-04T19:26:02Z</dcterms:modified>
</cp:coreProperties>
</file>