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Derrama a tua gloria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Julliany</a:t>
            </a:r>
            <a:r>
              <a:rPr lang="pt-BR" dirty="0">
                <a:solidFill>
                  <a:srgbClr val="FF0000"/>
                </a:solidFill>
              </a:rPr>
              <a:t> Souza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115"/>
            <a:ext cx="10515600" cy="4282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maior prazer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estar em Tua presença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Prostrado aos Teus pés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adorar Jesus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Senhor da minha vida!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ouço a Tua voz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sinto o teu mover aqui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Quero mais de ti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Teu poder, da Tua unção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ergo as minhas mãos e clamo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48"/>
            <a:ext cx="10515600" cy="3512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Derrama Tua glória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Derrama Tua </a:t>
            </a:r>
            <a:r>
              <a:rPr lang="pt-BR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shekinah</a:t>
            </a: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Senhor!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Inunda o meu ser, nos rios deste amor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Derrama a tua gloria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</cp:lastModifiedBy>
  <cp:revision>14</cp:revision>
  <dcterms:created xsi:type="dcterms:W3CDTF">2021-08-28T17:56:33Z</dcterms:created>
  <dcterms:modified xsi:type="dcterms:W3CDTF">2022-07-17T22:47:23Z</dcterms:modified>
</cp:coreProperties>
</file>