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Digno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Marco Brunet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tenho nada a oferecer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 que Te possa surpreender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um coração, quebrantado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 uma vez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não há nada que me apaixone mais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 que me impressione mais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tua presença, só o teu olhar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fazem suspirar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48"/>
            <a:ext cx="10515600" cy="35127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inclino diante de ti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 que perdoa multidão de erros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inclino diante de ti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que perdoa multidão de erros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inclino diante de ti</a:t>
            </a:r>
          </a:p>
          <a:p>
            <a:pPr marL="0" indent="0" algn="r">
              <a:buNone/>
            </a:pP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Digno, eternamente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Digno, impressionante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Digno, diante </a:t>
            </a:r>
            <a:r>
              <a:rPr lang="pt-BR" sz="4400" b="1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ti eu 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inclino</a:t>
            </a:r>
          </a:p>
        </p:txBody>
      </p:sp>
    </p:spTree>
    <p:extLst>
      <p:ext uri="{BB962C8B-B14F-4D97-AF65-F5344CB8AC3E}">
        <p14:creationId xmlns:p14="http://schemas.microsoft.com/office/powerpoint/2010/main" val="2337846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Digno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9</cp:revision>
  <dcterms:created xsi:type="dcterms:W3CDTF">2021-08-28T17:56:33Z</dcterms:created>
  <dcterms:modified xsi:type="dcterms:W3CDTF">2022-01-08T12:45:24Z</dcterms:modified>
</cp:coreProperties>
</file>