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Eu quebro o meu vaso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Luma </a:t>
            </a:r>
            <a:r>
              <a:rPr lang="pt-BR" dirty="0" err="1">
                <a:solidFill>
                  <a:srgbClr val="FF0000"/>
                </a:solidFill>
              </a:rPr>
              <a:t>Elpídio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75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 render tudo que sou a Ti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Tudo que eu tiver</a:t>
            </a:r>
          </a:p>
          <a:p>
            <a:pPr marL="0" indent="0" algn="ctr">
              <a:buNone/>
            </a:pP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Receba aqui, Senhor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meu perfume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Minhas lágrimas que vão cair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7647"/>
            <a:ext cx="10515600" cy="5668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Basta um olhar no Seu rosto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Fui perdoada logo que Te vi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todos os meus tesouros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Vou derramar diante de Ti</a:t>
            </a:r>
          </a:p>
          <a:p>
            <a:pPr marL="0" indent="0" algn="ctr">
              <a:buNone/>
            </a:pPr>
            <a:endParaRPr lang="pt-BR" sz="4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quebro o meu vaso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quebro o meu vaso aos Seus pés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Aos pés do meu amado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4"/>
            <a:ext cx="10515600" cy="3512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Pois não importa o preço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perfume derramado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Tua presença vale mais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Tua presença vale mais</a:t>
            </a: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Eu quebro o meu vaso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3</cp:revision>
  <dcterms:created xsi:type="dcterms:W3CDTF">2021-08-28T17:56:33Z</dcterms:created>
  <dcterms:modified xsi:type="dcterms:W3CDTF">2021-08-28T18:02:04Z</dcterms:modified>
</cp:coreProperties>
</file>