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Eu Subirei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Vitória </a:t>
            </a:r>
            <a:r>
              <a:rPr lang="pt-BR" dirty="0" err="1">
                <a:solidFill>
                  <a:srgbClr val="FF0000"/>
                </a:solidFill>
              </a:rPr>
              <a:t>Sounds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571"/>
            <a:ext cx="10515600" cy="4988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vou subir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mais alto monte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contemplar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do filho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glória e majestade do pai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eterno</a:t>
            </a: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383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subirei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subirei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subirei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monte do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derramarei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395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Mostra-me tua face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 olhos de fogo eu quero ver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Queimar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Intensamente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71"/>
            <a:ext cx="10515600" cy="288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Toca o meu coração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as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 arder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peito uma paixão</a:t>
            </a:r>
          </a:p>
        </p:txBody>
      </p:sp>
    </p:spTree>
    <p:extLst>
      <p:ext uri="{BB962C8B-B14F-4D97-AF65-F5344CB8AC3E}">
        <p14:creationId xmlns:p14="http://schemas.microsoft.com/office/powerpoint/2010/main" val="406887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5"/>
            <a:ext cx="10515600" cy="27283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Quero estar tão perto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 que o fogo dos teus olhos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Queimem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 me consumir</a:t>
            </a:r>
          </a:p>
        </p:txBody>
      </p:sp>
    </p:spTree>
    <p:extLst>
      <p:ext uri="{BB962C8B-B14F-4D97-AF65-F5344CB8AC3E}">
        <p14:creationId xmlns:p14="http://schemas.microsoft.com/office/powerpoint/2010/main" val="12725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5"/>
            <a:ext cx="10515600" cy="2728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Nós não temos medo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 profundidade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 revelação</a:t>
            </a:r>
          </a:p>
        </p:txBody>
      </p:sp>
    </p:spTree>
    <p:extLst>
      <p:ext uri="{BB962C8B-B14F-4D97-AF65-F5344CB8AC3E}">
        <p14:creationId xmlns:p14="http://schemas.microsoft.com/office/powerpoint/2010/main" val="1602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34948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leva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mais alto monte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Nesse lugar perto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 a rocha que é Cristo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 contemplar</a:t>
            </a:r>
          </a:p>
        </p:txBody>
      </p:sp>
    </p:spTree>
    <p:extLst>
      <p:ext uri="{BB962C8B-B14F-4D97-AF65-F5344CB8AC3E}">
        <p14:creationId xmlns:p14="http://schemas.microsoft.com/office/powerpoint/2010/main" val="375722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Eu Subirei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17</cp:revision>
  <dcterms:created xsi:type="dcterms:W3CDTF">2021-08-28T17:56:33Z</dcterms:created>
  <dcterms:modified xsi:type="dcterms:W3CDTF">2022-08-06T17:18:01Z</dcterms:modified>
</cp:coreProperties>
</file>