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search?rlz=1C1FCXM_pt-PTBR952BR952&amp;sxsrf=ALeKk02nqdVgOF5OPabBBkp_8eLIpp9Wxw:1628373269926&amp;q=Marcelo+Markes&amp;stick=H4sIAAAAAAAAAONgVuLVT9c3NEw2NrSsyMg2XsTK55tYlJyak68ApLNTiwGJ4V8GIgAAAA&amp;sa=X&amp;ved=2ahUKEwjH1cKS85_yAhVuILkGHd_dDlcQMTAAegQIDhAD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6C4033-9814-4278-BA6A-6E8EC0C3A4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0" i="0" dirty="0">
                <a:solidFill>
                  <a:schemeClr val="tx1"/>
                </a:solidFill>
                <a:effectLst/>
                <a:latin typeface="Google Sans"/>
              </a:rPr>
              <a:t>Eu Tenho Você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FF018F-C1DB-46CF-90E4-0282BFE444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0" i="0" u="none" strike="noStrike" dirty="0">
                <a:solidFill>
                  <a:srgbClr val="1A0DAB"/>
                </a:solidFill>
                <a:effectLst/>
                <a:latin typeface="arial" panose="020B0604020202020204" pitchFamily="34" charset="0"/>
                <a:hlinkClick r:id="rId2"/>
              </a:rPr>
              <a:t>Marcelo </a:t>
            </a:r>
            <a:r>
              <a:rPr lang="pt-BR" b="0" i="0" u="none" strike="noStrike" dirty="0" err="1">
                <a:solidFill>
                  <a:srgbClr val="1A0DAB"/>
                </a:solidFill>
                <a:effectLst/>
                <a:latin typeface="arial" panose="020B0604020202020204" pitchFamily="34" charset="0"/>
                <a:hlinkClick r:id="rId2"/>
              </a:rPr>
              <a:t>Markes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5373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DAAFB2-CBB4-4154-B3CD-52D7A7540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887897"/>
            <a:ext cx="10353762" cy="4903304"/>
          </a:xfrm>
        </p:spPr>
        <p:txBody>
          <a:bodyPr>
            <a:noAutofit/>
          </a:bodyPr>
          <a:lstStyle/>
          <a:p>
            <a:pPr marL="36900" indent="0" algn="ctr">
              <a:buNone/>
            </a:pPr>
            <a:r>
              <a:rPr lang="pt-BR" sz="3600" b="1" dirty="0"/>
              <a:t>Vou falar o que todos já conseguiam ver</a:t>
            </a:r>
          </a:p>
          <a:p>
            <a:pPr marL="36900" indent="0" algn="ctr">
              <a:buNone/>
            </a:pPr>
            <a:r>
              <a:rPr lang="pt-BR" sz="3600" b="1" dirty="0"/>
              <a:t>Mas eu demorei pra perceber</a:t>
            </a:r>
          </a:p>
          <a:p>
            <a:pPr marL="36900" indent="0" algn="ctr">
              <a:buNone/>
            </a:pPr>
            <a:r>
              <a:rPr lang="pt-BR" sz="3600" b="1" dirty="0"/>
              <a:t>Eu estava longe, você estava perto</a:t>
            </a:r>
          </a:p>
          <a:p>
            <a:pPr marL="36900" indent="0" algn="ctr">
              <a:buNone/>
            </a:pPr>
            <a:r>
              <a:rPr lang="pt-BR" sz="3600" b="1" dirty="0"/>
              <a:t>Eu te rejeitei em troca recebi afeto</a:t>
            </a:r>
          </a:p>
          <a:p>
            <a:pPr marL="36900" indent="0" algn="ctr">
              <a:buNone/>
            </a:pPr>
            <a:r>
              <a:rPr lang="pt-BR" sz="3600" b="1" dirty="0"/>
              <a:t>Me senti sozinho, me tornou seu filho</a:t>
            </a:r>
          </a:p>
          <a:p>
            <a:pPr marL="36900" indent="0" algn="ctr">
              <a:buNone/>
            </a:pPr>
            <a:r>
              <a:rPr lang="pt-BR" sz="3600" b="1" dirty="0"/>
              <a:t>Fez de mim sua morada e eu disse és bem-vindo</a:t>
            </a:r>
          </a:p>
        </p:txBody>
      </p:sp>
    </p:spTree>
    <p:extLst>
      <p:ext uri="{BB962C8B-B14F-4D97-AF65-F5344CB8AC3E}">
        <p14:creationId xmlns:p14="http://schemas.microsoft.com/office/powerpoint/2010/main" val="1991966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DAAFB2-CBB4-4154-B3CD-52D7A7540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887897"/>
            <a:ext cx="10353762" cy="4903304"/>
          </a:xfrm>
        </p:spPr>
        <p:txBody>
          <a:bodyPr>
            <a:noAutofit/>
          </a:bodyPr>
          <a:lstStyle/>
          <a:p>
            <a:pPr marL="36900" indent="0" algn="ctr">
              <a:buNone/>
            </a:pPr>
            <a:r>
              <a:rPr lang="pt-BR" sz="3600" b="1" dirty="0"/>
              <a:t>Não me abandonou todas as vezes que eu caí</a:t>
            </a:r>
          </a:p>
          <a:p>
            <a:pPr marL="36900" indent="0" algn="ctr">
              <a:buNone/>
            </a:pPr>
            <a:r>
              <a:rPr lang="pt-BR" sz="3600" b="1" dirty="0"/>
              <a:t>Bastou eu falar pra você me ouvir</a:t>
            </a:r>
          </a:p>
          <a:p>
            <a:pPr marL="36900" indent="0" algn="ctr">
              <a:buNone/>
            </a:pPr>
            <a:r>
              <a:rPr lang="pt-BR" sz="3600" b="1" dirty="0"/>
              <a:t>E ficar feliz (2x)</a:t>
            </a:r>
          </a:p>
          <a:p>
            <a:pPr marL="36900" indent="0" algn="ctr">
              <a:buNone/>
            </a:pPr>
            <a:r>
              <a:rPr lang="pt-BR" sz="3600" b="1" dirty="0"/>
              <a:t>Eu estava longe, você estava perto</a:t>
            </a:r>
          </a:p>
          <a:p>
            <a:pPr marL="36900" indent="0" algn="ctr">
              <a:buNone/>
            </a:pPr>
            <a:r>
              <a:rPr lang="pt-BR" sz="3600" b="1" dirty="0"/>
              <a:t>Eu te rejeitei em troca recebi afeto</a:t>
            </a:r>
          </a:p>
          <a:p>
            <a:pPr marL="36900" indent="0" algn="ctr">
              <a:buNone/>
            </a:pPr>
            <a:r>
              <a:rPr lang="pt-BR" sz="3600" b="1" dirty="0"/>
              <a:t>Me senti sozinho, me tornou seu filho</a:t>
            </a:r>
          </a:p>
          <a:p>
            <a:pPr marL="36900" indent="0" algn="ctr">
              <a:buNone/>
            </a:pPr>
            <a:r>
              <a:rPr lang="pt-BR" sz="3600" b="1" dirty="0"/>
              <a:t>Fez de mim sua morada e eu disse és bem-vindo</a:t>
            </a:r>
          </a:p>
        </p:txBody>
      </p:sp>
    </p:spTree>
    <p:extLst>
      <p:ext uri="{BB962C8B-B14F-4D97-AF65-F5344CB8AC3E}">
        <p14:creationId xmlns:p14="http://schemas.microsoft.com/office/powerpoint/2010/main" val="1586054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DAAFB2-CBB4-4154-B3CD-52D7A7540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887897"/>
            <a:ext cx="10353762" cy="4903304"/>
          </a:xfrm>
        </p:spPr>
        <p:txBody>
          <a:bodyPr>
            <a:noAutofit/>
          </a:bodyPr>
          <a:lstStyle/>
          <a:p>
            <a:pPr marL="36900" indent="0" algn="ctr">
              <a:buNone/>
            </a:pPr>
            <a:r>
              <a:rPr lang="pt-BR" sz="3600" b="1" dirty="0"/>
              <a:t>Não me abandonou todas as vezes que eu caí</a:t>
            </a:r>
          </a:p>
          <a:p>
            <a:pPr marL="36900" indent="0" algn="ctr">
              <a:buNone/>
            </a:pPr>
            <a:r>
              <a:rPr lang="pt-BR" sz="3600" b="1" dirty="0"/>
              <a:t>Bastou eu falar pra Você me ouvir</a:t>
            </a:r>
          </a:p>
          <a:p>
            <a:pPr marL="36900" indent="0" algn="ctr">
              <a:buNone/>
            </a:pPr>
            <a:r>
              <a:rPr lang="pt-BR" sz="3600" b="1" dirty="0"/>
              <a:t>E ficar feliz (2x)</a:t>
            </a:r>
          </a:p>
          <a:p>
            <a:pPr marL="36900" indent="0" algn="ctr">
              <a:buNone/>
            </a:pPr>
            <a:r>
              <a:rPr lang="pt-BR" sz="3600" b="1" dirty="0"/>
              <a:t>Eu vaguei mundo afora</a:t>
            </a:r>
          </a:p>
          <a:p>
            <a:pPr marL="36900" indent="0" algn="ctr">
              <a:buNone/>
            </a:pPr>
            <a:r>
              <a:rPr lang="pt-BR" sz="3600" b="1" dirty="0"/>
              <a:t>Mas não encontrei o que tenho agora</a:t>
            </a:r>
          </a:p>
          <a:p>
            <a:pPr marL="36900" indent="0" algn="ctr">
              <a:buNone/>
            </a:pPr>
            <a:r>
              <a:rPr lang="pt-BR" sz="3600" b="1" dirty="0"/>
              <a:t>Eu tenho Você, oh </a:t>
            </a:r>
            <a:r>
              <a:rPr lang="pt-BR" sz="3600" b="1" dirty="0" err="1"/>
              <a:t>oh</a:t>
            </a:r>
            <a:endParaRPr lang="pt-BR" sz="3600" b="1" dirty="0"/>
          </a:p>
          <a:p>
            <a:pPr marL="36900" indent="0" algn="ctr">
              <a:buNone/>
            </a:pP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3518240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DAAFB2-CBB4-4154-B3CD-52D7A7540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887897"/>
            <a:ext cx="10353762" cy="4903304"/>
          </a:xfrm>
        </p:spPr>
        <p:txBody>
          <a:bodyPr>
            <a:noAutofit/>
          </a:bodyPr>
          <a:lstStyle/>
          <a:p>
            <a:pPr marL="36900" indent="0" algn="ctr">
              <a:buNone/>
            </a:pPr>
            <a:r>
              <a:rPr lang="pt-BR" sz="3600" b="1" dirty="0"/>
              <a:t>Só tenho Você</a:t>
            </a:r>
          </a:p>
          <a:p>
            <a:pPr marL="36900" indent="0" algn="ctr">
              <a:buNone/>
            </a:pPr>
            <a:r>
              <a:rPr lang="pt-BR" sz="3600" b="1" dirty="0"/>
              <a:t>Só faltava eu perceber</a:t>
            </a:r>
          </a:p>
          <a:p>
            <a:pPr marL="36900" indent="0" algn="ctr">
              <a:buNone/>
            </a:pPr>
            <a:r>
              <a:rPr lang="pt-BR" sz="3600" b="1" dirty="0"/>
              <a:t>Nós temos Você</a:t>
            </a:r>
          </a:p>
          <a:p>
            <a:pPr marL="36900" indent="0" algn="ctr">
              <a:buNone/>
            </a:pPr>
            <a:r>
              <a:rPr lang="pt-BR" sz="3600" b="1" dirty="0"/>
              <a:t>Nós temos Você</a:t>
            </a:r>
          </a:p>
        </p:txBody>
      </p:sp>
    </p:spTree>
    <p:extLst>
      <p:ext uri="{BB962C8B-B14F-4D97-AF65-F5344CB8AC3E}">
        <p14:creationId xmlns:p14="http://schemas.microsoft.com/office/powerpoint/2010/main" val="21353579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32</TotalTime>
  <Words>156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Calisto MT</vt:lpstr>
      <vt:lpstr>Google Sans</vt:lpstr>
      <vt:lpstr>Wingdings 2</vt:lpstr>
      <vt:lpstr>Ardósia</vt:lpstr>
      <vt:lpstr>Eu Tenho Você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 Tenho Você</dc:title>
  <dc:creator>JULIANA ABREU</dc:creator>
  <cp:lastModifiedBy>JULIANA ABREU</cp:lastModifiedBy>
  <cp:revision>1</cp:revision>
  <dcterms:created xsi:type="dcterms:W3CDTF">2021-08-07T21:36:21Z</dcterms:created>
  <dcterms:modified xsi:type="dcterms:W3CDTF">2021-08-07T22:09:16Z</dcterms:modified>
</cp:coreProperties>
</file>