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13/05/2022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Eu me rendo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Com Cristo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283"/>
            <a:ext cx="10515600" cy="4291721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o meu prazer estar diante de ti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 </a:t>
            </a:r>
            <a:r>
              <a:rPr lang="pt-BR" sz="44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minh'alma</a:t>
            </a: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 desejo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Incessantemente eu te procuro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com meu espírito perseguirei tua glória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Pois ao buscar a tua presença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 que virás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 que virás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1022"/>
            <a:ext cx="10515600" cy="35240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Invade com tua luz a minha escuridão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me rendo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me entrego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Faça arder teu fogo novamente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me rendo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me entrego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893"/>
            <a:ext cx="10515600" cy="48022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no mais profundo abismo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 no mais alto céu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estiver escondido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 que tu me encontrarás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a noite brilhará como dia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eu estarei envolvido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tuas cordas de amor</a:t>
            </a:r>
          </a:p>
        </p:txBody>
      </p:sp>
    </p:spTree>
    <p:extLst>
      <p:ext uri="{BB962C8B-B14F-4D97-AF65-F5344CB8AC3E}">
        <p14:creationId xmlns:p14="http://schemas.microsoft.com/office/powerpoint/2010/main" val="3675370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Eu me rendo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</cp:lastModifiedBy>
  <cp:revision>7</cp:revision>
  <dcterms:created xsi:type="dcterms:W3CDTF">2021-08-28T17:56:33Z</dcterms:created>
  <dcterms:modified xsi:type="dcterms:W3CDTF">2022-05-14T05:01:47Z</dcterms:modified>
</cp:coreProperties>
</file>