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Quando a luz se apagar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Ministério Zoe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3453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Livra-me do peso da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minh'alma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Dá-me Tuas asas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Livra-me dos medos da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minh'alma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Dá-me Tuas asas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575"/>
            <a:ext cx="10515600" cy="3211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ir além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Leva-me em Tuas asas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eu vou</a:t>
            </a:r>
          </a:p>
        </p:txBody>
      </p:sp>
    </p:spTree>
    <p:extLst>
      <p:ext uri="{BB962C8B-B14F-4D97-AF65-F5344CB8AC3E}">
        <p14:creationId xmlns:p14="http://schemas.microsoft.com/office/powerpoint/2010/main" val="3954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Dá-me Tua graça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Teus passos, 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vida, Teus caminhos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Dá-me Tua graça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Teu toque, Tua vida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Teus segredos</a:t>
            </a:r>
          </a:p>
        </p:txBody>
      </p:sp>
    </p:spTree>
    <p:extLst>
      <p:ext uri="{BB962C8B-B14F-4D97-AF65-F5344CB8AC3E}">
        <p14:creationId xmlns:p14="http://schemas.microsoft.com/office/powerpoint/2010/main" val="397836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Abre os céus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Abre os céus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Sobre mim, sobre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 de Ti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Move os céus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Sopra em mim</a:t>
            </a:r>
          </a:p>
        </p:txBody>
      </p:sp>
    </p:spTree>
    <p:extLst>
      <p:ext uri="{BB962C8B-B14F-4D97-AF65-F5344CB8AC3E}">
        <p14:creationId xmlns:p14="http://schemas.microsoft.com/office/powerpoint/2010/main" val="1480139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Quando a luz se apagar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11</cp:revision>
  <dcterms:created xsi:type="dcterms:W3CDTF">2021-08-28T17:56:33Z</dcterms:created>
  <dcterms:modified xsi:type="dcterms:W3CDTF">2022-05-28T20:05:06Z</dcterms:modified>
</cp:coreProperties>
</file>