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Eu subirei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>
                <a:solidFill>
                  <a:srgbClr val="FF0000"/>
                </a:solidFill>
              </a:rPr>
              <a:t>Bruno Alves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430"/>
            <a:ext cx="10515600" cy="34531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vou subir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mais alto monte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contemplar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do filho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glória e majestade do pai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eterno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422"/>
            <a:ext cx="10515600" cy="3211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subirei eu subirei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monte do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derramarei (2x)</a:t>
            </a:r>
          </a:p>
        </p:txBody>
      </p:sp>
    </p:spTree>
    <p:extLst>
      <p:ext uri="{BB962C8B-B14F-4D97-AF65-F5344CB8AC3E}">
        <p14:creationId xmlns:p14="http://schemas.microsoft.com/office/powerpoint/2010/main" val="3954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Mostra-me tua face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 olhos de fogo eu quero ver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Queimar intensamente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Toca o meu coração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as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 arder no peito uma paixão (2x)</a:t>
            </a:r>
          </a:p>
        </p:txBody>
      </p:sp>
    </p:spTree>
    <p:extLst>
      <p:ext uri="{BB962C8B-B14F-4D97-AF65-F5344CB8AC3E}">
        <p14:creationId xmlns:p14="http://schemas.microsoft.com/office/powerpoint/2010/main" val="397836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Eu subirei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13</cp:revision>
  <dcterms:created xsi:type="dcterms:W3CDTF">2021-08-28T17:56:33Z</dcterms:created>
  <dcterms:modified xsi:type="dcterms:W3CDTF">2022-08-04T03:04:56Z</dcterms:modified>
</cp:coreProperties>
</file>