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9D87-C0B1-4DBA-8118-363FB6DB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50158-1DFB-4F9B-955B-08DE233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6BA-0D71-4B86-8714-954E9A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FDE73-20AE-484E-86D5-4A10F2C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8E456-03D1-4D6A-BFD9-F875B3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AB40-C031-44E4-9CA9-31A46E7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6F30F-4D4A-40BA-BD2B-056BBCDF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ADDF-5927-4F6E-A1C4-F45CD40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0F44F-07FB-4126-9069-878DC0D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EE458-92FE-4099-AE13-5D8DC7F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06FA-7620-443D-9445-FF45CEA0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9280C-2273-46F9-ACAE-103C841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2ABEB-475B-4A1B-8719-18CABEE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62744-B2C0-430A-BAE0-0B4C5F9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87C41-4B88-4D83-B057-0568F0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178B-A381-4795-8382-363845A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2F98D-AA19-49CB-8E48-40FF8D9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56EA0-9C60-44F3-A083-54F91D3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A757C-BC5B-4AE7-9654-C5EF214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97BC-5B45-48EF-8898-F59559C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E069-B9E4-4C97-A4A0-F528A68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78C20-8106-4D8F-B63A-A55C83C3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8D01-84B3-4206-8D89-101EDA5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A3E9-86E4-4AFA-BADB-8EC917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ECAFA-B011-4A1B-8851-470761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9B06-557D-41F2-A122-9D3BCEE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D675-88B5-4C08-A9A4-B74FA999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A18EB-280A-4795-9745-3136D505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A9C23-6DAE-403B-8CAD-6394DC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4F7D-681B-44DA-ADF3-B0DEF3D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B8C0-205C-4EF9-9902-4546909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EF6C-3FD4-4FA2-A987-11A993A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76A6-8857-4B0D-A618-B9B1C84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E22C5-3B14-4229-9D23-3E0330AB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56DDE-A951-4FC6-989E-E804855F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D7799-6667-4908-87E5-F5CE8A98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3342CB-BDD8-4A84-8F15-11E7C20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001925-4CD2-4AD1-A497-DBFD807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6A4D7-4E47-4470-B86C-529C7B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FE49-D741-4F24-B9F5-9A3C035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3760-AA86-46F2-A6D3-CB222E2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29909-C14F-4C5F-BFC6-E87F3A8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5737-4FE4-48B7-8D86-E76E91D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E9DEE-8095-4A07-A29A-CFEF15B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AA3A8E-F4CF-445E-ABA3-817B99A3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3BBC7-F28B-4D1C-96A8-140CED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7C9B-94A5-4B5A-8F8F-E17669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0E8F-1077-4B78-B937-C3103702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4B3A8-95E5-41E0-B569-C5DB393C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85BE5-9BF1-4A15-BA21-7D332F9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D2A84-D0E4-4A89-909A-41C6343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F188-07B8-4268-96D5-CB66AA7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6936-750F-48B0-AD36-B98652E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D8292-C371-4A68-881F-F4016E46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5B54-0119-4C4C-B656-A5DEB383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10913-9D47-409D-885A-FD5C3C1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3F90D-9979-4B57-B03A-1D6DEDE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8A13D-0459-4B1E-AA06-6DF2644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BBBA6-7DF1-4374-944D-B79B323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6A0A-9600-4E36-9224-E9C1FD2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A5BD9-0104-430C-9B35-3BFDD65D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72-B13D-4566-B9D9-DAD2959D0CE3}" type="datetimeFigureOut">
              <a:rPr lang="pt-BR" smtClean="0"/>
              <a:t>13/08/2022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3A76A-2F3F-435D-BCB3-1DD348F0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109F-B1D9-4E30-A0DD-92C0562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99E2-CADB-4513-9287-D84214F0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Maranata/Lágrimas de fogo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521AD-3BC1-4AB3-9BBC-EB52677AC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>
                <a:solidFill>
                  <a:srgbClr val="FF0000"/>
                </a:solidFill>
              </a:rPr>
              <a:t>Vitohria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Sounds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1896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Maranata estamos clamando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Maranata estamos clamando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Maranata estamos clamando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Vem Jesus</a:t>
            </a:r>
          </a:p>
        </p:txBody>
      </p:sp>
    </p:spTree>
    <p:extLst>
      <p:ext uri="{BB962C8B-B14F-4D97-AF65-F5344CB8AC3E}">
        <p14:creationId xmlns:p14="http://schemas.microsoft.com/office/powerpoint/2010/main" val="73964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Vamos Yeshua desce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Rasga o céus e enche esse lugar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 sua glória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Queremos o teu reino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Tua justiça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 preparamos um lugar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 reinar</a:t>
            </a:r>
          </a:p>
        </p:txBody>
      </p:sp>
    </p:spTree>
    <p:extLst>
      <p:ext uri="{BB962C8B-B14F-4D97-AF65-F5344CB8AC3E}">
        <p14:creationId xmlns:p14="http://schemas.microsoft.com/office/powerpoint/2010/main" val="88050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019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 vem, sobre a crista das ondas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 poder e justiça em suas mãos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Plenamente conhecerei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Finalmente eu verei o Cristo </a:t>
            </a:r>
          </a:p>
        </p:txBody>
      </p:sp>
    </p:spTree>
    <p:extLst>
      <p:ext uri="{BB962C8B-B14F-4D97-AF65-F5344CB8AC3E}">
        <p14:creationId xmlns:p14="http://schemas.microsoft.com/office/powerpoint/2010/main" val="154482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019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Estou aqui disposto a te amar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Estou aqui disposto a chorar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Estou aqui disposto a queimar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Mais, mais, mais</a:t>
            </a:r>
          </a:p>
        </p:txBody>
      </p:sp>
    </p:spTree>
    <p:extLst>
      <p:ext uri="{BB962C8B-B14F-4D97-AF65-F5344CB8AC3E}">
        <p14:creationId xmlns:p14="http://schemas.microsoft.com/office/powerpoint/2010/main" val="263667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019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 vem, sobre a crista das ondas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 poder e justiça em suas mãos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Plenamente conhecerei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Finalmente eu verei o Cristo </a:t>
            </a:r>
          </a:p>
        </p:txBody>
      </p:sp>
    </p:spTree>
    <p:extLst>
      <p:ext uri="{BB962C8B-B14F-4D97-AF65-F5344CB8AC3E}">
        <p14:creationId xmlns:p14="http://schemas.microsoft.com/office/powerpoint/2010/main" val="382842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019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Estou aqui disposto a te amar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Estou aqui disposto a chorar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Estou aqui disposto a queimar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Mais, mais, mais</a:t>
            </a:r>
          </a:p>
        </p:txBody>
      </p:sp>
    </p:spTree>
    <p:extLst>
      <p:ext uri="{BB962C8B-B14F-4D97-AF65-F5344CB8AC3E}">
        <p14:creationId xmlns:p14="http://schemas.microsoft.com/office/powerpoint/2010/main" val="2532450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1896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Maranata estamos clamando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Maranata estamos clamando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Maranata estamos clamando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Vem Jesus</a:t>
            </a:r>
          </a:p>
        </p:txBody>
      </p:sp>
    </p:spTree>
    <p:extLst>
      <p:ext uri="{BB962C8B-B14F-4D97-AF65-F5344CB8AC3E}">
        <p14:creationId xmlns:p14="http://schemas.microsoft.com/office/powerpoint/2010/main" val="30782263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140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Maranata/Lágrimas de fogo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Aviva-nos /A terra clama</dc:title>
  <dc:creator>JULIANA ABREU</dc:creator>
  <cp:lastModifiedBy>JULIANA ABREU</cp:lastModifiedBy>
  <cp:revision>12</cp:revision>
  <dcterms:created xsi:type="dcterms:W3CDTF">2021-08-28T17:56:33Z</dcterms:created>
  <dcterms:modified xsi:type="dcterms:W3CDTF">2022-08-13T23:49:42Z</dcterms:modified>
</cp:coreProperties>
</file>