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Família Debaixo da Graça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Mauricio Paes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presente precioso eu ganhei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projeto que nasceu no coração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tesouro é meu 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a base é o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sempre quero estar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9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Lá em casa posso ser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realmente sou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Diferenças até poderão acontecer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 quando a mágoa tem razão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Prevalece o perdão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sempre assim será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93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minha família debaixo da graça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Guardada nas asas de quem a criou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Bem aventurado eu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 por ter meu 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presença do Senhor</a:t>
            </a:r>
          </a:p>
        </p:txBody>
      </p:sp>
    </p:spTree>
    <p:extLst>
      <p:ext uri="{BB962C8B-B14F-4D97-AF65-F5344CB8AC3E}">
        <p14:creationId xmlns:p14="http://schemas.microsoft.com/office/powerpoint/2010/main" val="676721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Família Debaixo da Graça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9</cp:revision>
  <dcterms:created xsi:type="dcterms:W3CDTF">2021-08-28T17:56:33Z</dcterms:created>
  <dcterms:modified xsi:type="dcterms:W3CDTF">2021-11-28T22:21:34Z</dcterms:modified>
</cp:coreProperties>
</file>