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Filho Amado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Laura </a:t>
            </a:r>
            <a:r>
              <a:rPr lang="pt-BR" dirty="0" err="1">
                <a:solidFill>
                  <a:srgbClr val="FF0000"/>
                </a:solidFill>
              </a:rPr>
              <a:t>Souguellis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83"/>
            <a:ext cx="10515600" cy="4291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Eis-me aqui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sou aquele que Tu esquadrinhas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Desde o nascimento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meus anos escrevestes todos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me demonstraste o teu amor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5"/>
            <a:ext cx="10515600" cy="43505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Nuvens cinzas se fecharam sobre mim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 a olhar pro céu, do alto eu ouvi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meu filho amado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quem acho o meu prazer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meu filho amado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quem acho o meu prazer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2454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Eis-me aqui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sou aquele que Tu reconheces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Cada movimento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Minhas dores Tu conheces todas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em ti espero redenção</a:t>
            </a: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971"/>
            <a:ext cx="10515600" cy="3766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Veio o dia mal e a Ti eu recorri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 a olhar pro céu, do alto eu ouvi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meu filho amado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quem acho o meu prazer</a:t>
            </a:r>
          </a:p>
        </p:txBody>
      </p:sp>
    </p:spTree>
    <p:extLst>
      <p:ext uri="{BB962C8B-B14F-4D97-AF65-F5344CB8AC3E}">
        <p14:creationId xmlns:p14="http://schemas.microsoft.com/office/powerpoint/2010/main" val="286796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171"/>
            <a:ext cx="10515600" cy="542108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eu irei por aí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Levando essa identidade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eu irei por aí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Sabendo ser amado de verdade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eu irei por aí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Sabendo que se eu venho e vou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 só lugar estou, guardado em Teu amor</a:t>
            </a:r>
          </a:p>
        </p:txBody>
      </p:sp>
    </p:spTree>
    <p:extLst>
      <p:ext uri="{BB962C8B-B14F-4D97-AF65-F5344CB8AC3E}">
        <p14:creationId xmlns:p14="http://schemas.microsoft.com/office/powerpoint/2010/main" val="3763465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Filho Amado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7</cp:revision>
  <dcterms:created xsi:type="dcterms:W3CDTF">2021-08-28T17:56:33Z</dcterms:created>
  <dcterms:modified xsi:type="dcterms:W3CDTF">2021-12-18T18:13:22Z</dcterms:modified>
</cp:coreProperties>
</file>