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Flechas incendiadas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Davi Fernandes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5"/>
            <a:ext cx="10515600" cy="4282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coisa nova Deus está fazendo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Rios no ermo, caminhos no deserto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coração dos pais aos filhos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converterá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coração dos filhos aos pais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Arcos de fogo, flechas incendiadas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Pais e filhos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Céu e Terra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propósito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destino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 de fogo, flechas incendiadas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nossos filhos profetizarão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nossos filhos profetizarão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 de fogo, flechas incendiadas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3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chas incendiadas" id="{9F6EB996-EAFE-411F-A605-1AA3E32709DC}" vid="{6103812D-D778-4389-AA54-A69C13B22B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Flechas incendiadas</Template>
  <TotalTime>3</TotalTime>
  <Words>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Flechas incendiadas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Flechas incendiadas</dc:title>
  <dc:creator>JULIANA ABREU</dc:creator>
  <cp:lastModifiedBy>JULIANA ABREU</cp:lastModifiedBy>
  <cp:revision>2</cp:revision>
  <dcterms:created xsi:type="dcterms:W3CDTF">2022-08-04T03:09:58Z</dcterms:created>
  <dcterms:modified xsi:type="dcterms:W3CDTF">2022-08-06T16:24:27Z</dcterms:modified>
</cp:coreProperties>
</file>