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02/10/2021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02/10/2021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02/10/2021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02/10/2021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02/10/2021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02/10/2021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02/10/2021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Fogo Em Teus Olhos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Louvor IIR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380"/>
            <a:ext cx="10515600" cy="3524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aproximei, permaneci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teu olhar me consumiu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sou todo teu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641"/>
            <a:ext cx="10515600" cy="4291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Fogo em teus olhos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Fez eu me apaixonar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Queimou todos outros amores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Queimou todos outros amores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245"/>
            <a:ext cx="10515600" cy="240647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ainda tenho fome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ainda tenho lenha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 vir queimar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 me queimar</a:t>
            </a: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245"/>
            <a:ext cx="10515600" cy="240647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tornamos responsáveis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chama não vai apagar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tornamos responsáveis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chama não vai apagar</a:t>
            </a:r>
          </a:p>
        </p:txBody>
      </p:sp>
    </p:spTree>
    <p:extLst>
      <p:ext uri="{BB962C8B-B14F-4D97-AF65-F5344CB8AC3E}">
        <p14:creationId xmlns:p14="http://schemas.microsoft.com/office/powerpoint/2010/main" val="3166916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Fogo Em Teus Olhos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10</cp:revision>
  <dcterms:created xsi:type="dcterms:W3CDTF">2021-08-28T17:56:33Z</dcterms:created>
  <dcterms:modified xsi:type="dcterms:W3CDTF">2021-10-02T22:55:28Z</dcterms:modified>
</cp:coreProperties>
</file>