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Furioso Oceano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Jhonas</a:t>
            </a:r>
            <a:r>
              <a:rPr lang="pt-BR">
                <a:solidFill>
                  <a:srgbClr val="FF0000"/>
                </a:solidFill>
              </a:rPr>
              <a:t> Serra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 entrar é tudo seu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Faça o que quer fazer, meu coração é teu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quero mais o meu querer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vou sair daqui, até tocar você</a:t>
            </a:r>
          </a:p>
        </p:txBody>
      </p:sp>
    </p:spTree>
    <p:extLst>
      <p:ext uri="{BB962C8B-B14F-4D97-AF65-F5344CB8AC3E}">
        <p14:creationId xmlns:p14="http://schemas.microsoft.com/office/powerpoint/2010/main" val="7396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quero só me arrepiar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quero só me emocionar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quero só experimentar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Quero mergulhar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Furioso Oceano, vem fluir dentro de mim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me afogando em ti, estou me afogando em ti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Furioso Oceano, vem fluir dentro de mim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me afogando em ti, estou me afogando em ti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Furioso Oceano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15</cp:revision>
  <dcterms:created xsi:type="dcterms:W3CDTF">2021-08-28T17:56:33Z</dcterms:created>
  <dcterms:modified xsi:type="dcterms:W3CDTF">2022-08-06T16:27:14Z</dcterms:modified>
</cp:coreProperties>
</file>