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Amar Como Você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José augusto | FIVE MUSIC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388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Coloque suas marcas em mim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Coloque as marcas que o amor fez em você em mim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amar como você me ama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o mínimo que eu poderia fazer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tudo o que você fez por mim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889"/>
            <a:ext cx="10515600" cy="29935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ser suas mãos aqui na terra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ser seus pés aqui na terra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olhar com seus olhos de graça e amor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olhar com seus olhos de graça e amo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Amar Como Você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7</cp:revision>
  <dcterms:created xsi:type="dcterms:W3CDTF">2021-08-28T17:56:33Z</dcterms:created>
  <dcterms:modified xsi:type="dcterms:W3CDTF">2021-10-23T19:43:09Z</dcterms:modified>
</cp:coreProperties>
</file>