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Há um 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Fernandinho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29"/>
            <a:ext cx="10515600" cy="38893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Há um rio cujas águas são limpas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Há um rio cujas fontes não cessam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Há um rio que corre do trono de Deus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1022"/>
            <a:ext cx="10515600" cy="3524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Há um rio que desceu de sua glória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Há um rio que morreu numa cruz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 esse rio ao terceiro dia ressuscitou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1022"/>
            <a:ext cx="10515600" cy="3524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vou mergulhar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 teus rios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vou mergulhar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 tuas fontes, eu vou</a:t>
            </a:r>
          </a:p>
        </p:txBody>
      </p:sp>
    </p:spTree>
    <p:extLst>
      <p:ext uri="{BB962C8B-B14F-4D97-AF65-F5344CB8AC3E}">
        <p14:creationId xmlns:p14="http://schemas.microsoft.com/office/powerpoint/2010/main" val="4083038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Há um Rio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10</cp:revision>
  <dcterms:created xsi:type="dcterms:W3CDTF">2021-08-28T17:56:33Z</dcterms:created>
  <dcterms:modified xsi:type="dcterms:W3CDTF">2022-08-27T15:13:21Z</dcterms:modified>
</cp:coreProperties>
</file>