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83"/>
    <p:restoredTop sz="94659"/>
  </p:normalViewPr>
  <p:slideViewPr>
    <p:cSldViewPr snapToGrid="0">
      <p:cViewPr varScale="1">
        <p:scale>
          <a:sx n="45" d="100"/>
          <a:sy n="45" d="100"/>
        </p:scale>
        <p:origin x="19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D948C-C9D4-BC42-B532-B1F5311FC7C6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DE385B-7463-EE43-B131-527D4C4D69A9}">
      <dgm:prSet phldrT="[Texto]"/>
      <dgm:spPr/>
      <dgm:t>
        <a:bodyPr/>
        <a:lstStyle/>
        <a:p>
          <a:r>
            <a:rPr lang="es-ES" dirty="0"/>
            <a:t>Marco Legal</a:t>
          </a:r>
        </a:p>
      </dgm:t>
    </dgm:pt>
    <dgm:pt modelId="{C18D429C-2EDF-194D-B0E3-46ED0F27D3CA}" type="parTrans" cxnId="{44CA7617-ABBF-3541-AAEF-2D0BEDF06F56}">
      <dgm:prSet/>
      <dgm:spPr/>
      <dgm:t>
        <a:bodyPr/>
        <a:lstStyle/>
        <a:p>
          <a:endParaRPr lang="es-ES"/>
        </a:p>
      </dgm:t>
    </dgm:pt>
    <dgm:pt modelId="{714C44AF-2C3B-7948-9546-F2924F0088CB}" type="sibTrans" cxnId="{44CA7617-ABBF-3541-AAEF-2D0BEDF06F56}">
      <dgm:prSet/>
      <dgm:spPr/>
      <dgm:t>
        <a:bodyPr/>
        <a:lstStyle/>
        <a:p>
          <a:endParaRPr lang="es-ES"/>
        </a:p>
      </dgm:t>
    </dgm:pt>
    <dgm:pt modelId="{FA2213AE-C49A-664B-9B6B-7248974C0A3A}">
      <dgm:prSet phldrT="[Texto]"/>
      <dgm:spPr/>
      <dgm:t>
        <a:bodyPr/>
        <a:lstStyle/>
        <a:p>
          <a:r>
            <a:rPr lang="es-ES" dirty="0"/>
            <a:t>Fundamentos de la declaración</a:t>
          </a:r>
        </a:p>
      </dgm:t>
    </dgm:pt>
    <dgm:pt modelId="{5A3E0289-59D7-BC44-99F6-CF523CF03672}" type="parTrans" cxnId="{033078E5-8D56-3842-8B94-7C5B1FE3065E}">
      <dgm:prSet/>
      <dgm:spPr/>
      <dgm:t>
        <a:bodyPr/>
        <a:lstStyle/>
        <a:p>
          <a:endParaRPr lang="es-ES"/>
        </a:p>
      </dgm:t>
    </dgm:pt>
    <dgm:pt modelId="{95F5C125-3C4E-0A46-AACE-8DD17F574A1B}" type="sibTrans" cxnId="{033078E5-8D56-3842-8B94-7C5B1FE3065E}">
      <dgm:prSet/>
      <dgm:spPr/>
      <dgm:t>
        <a:bodyPr/>
        <a:lstStyle/>
        <a:p>
          <a:endParaRPr lang="es-ES"/>
        </a:p>
      </dgm:t>
    </dgm:pt>
    <dgm:pt modelId="{BFEFC0C3-C2C7-BC46-B516-A7BC27FBF693}">
      <dgm:prSet phldrT="[Texto]"/>
      <dgm:spPr/>
      <dgm:t>
        <a:bodyPr/>
        <a:lstStyle/>
        <a:p>
          <a:r>
            <a:rPr lang="es-ES" dirty="0"/>
            <a:t>Ley 529 de 1999</a:t>
          </a:r>
        </a:p>
      </dgm:t>
    </dgm:pt>
    <dgm:pt modelId="{0D9C0096-7E02-2F44-A9EF-8114989AED73}" type="parTrans" cxnId="{B8E50738-A9B3-7F43-96C7-31E2A22E6F79}">
      <dgm:prSet/>
      <dgm:spPr/>
      <dgm:t>
        <a:bodyPr/>
        <a:lstStyle/>
        <a:p>
          <a:endParaRPr lang="es-ES"/>
        </a:p>
      </dgm:t>
    </dgm:pt>
    <dgm:pt modelId="{3B5991EA-674F-3842-8635-107B928842AC}" type="sibTrans" cxnId="{B8E50738-A9B3-7F43-96C7-31E2A22E6F79}">
      <dgm:prSet/>
      <dgm:spPr/>
      <dgm:t>
        <a:bodyPr/>
        <a:lstStyle/>
        <a:p>
          <a:endParaRPr lang="es-ES"/>
        </a:p>
      </dgm:t>
    </dgm:pt>
    <dgm:pt modelId="{CC81C0C5-AD74-BC40-8C3C-9DAC9909AD0C}">
      <dgm:prSet phldrT="[Texto]"/>
      <dgm:spPr/>
      <dgm:t>
        <a:bodyPr/>
        <a:lstStyle/>
        <a:p>
          <a:r>
            <a:rPr lang="es-ES" dirty="0"/>
            <a:t>Derechos de los ciudadanos en el entorno digital</a:t>
          </a:r>
        </a:p>
      </dgm:t>
    </dgm:pt>
    <dgm:pt modelId="{A0E9049E-4AA3-504B-9A3E-C74770B279EF}" type="parTrans" cxnId="{151AF2B2-5DF6-A742-A672-72B428AE6282}">
      <dgm:prSet/>
      <dgm:spPr/>
      <dgm:t>
        <a:bodyPr/>
        <a:lstStyle/>
        <a:p>
          <a:endParaRPr lang="es-ES"/>
        </a:p>
      </dgm:t>
    </dgm:pt>
    <dgm:pt modelId="{B95E454F-B8DB-3741-8DAA-EF2872EBC5DE}" type="sibTrans" cxnId="{151AF2B2-5DF6-A742-A672-72B428AE6282}">
      <dgm:prSet/>
      <dgm:spPr/>
      <dgm:t>
        <a:bodyPr/>
        <a:lstStyle/>
        <a:p>
          <a:endParaRPr lang="es-ES"/>
        </a:p>
      </dgm:t>
    </dgm:pt>
    <dgm:pt modelId="{623A1C7F-F632-8642-92F8-842291072B87}">
      <dgm:prSet phldrT="[Texto]"/>
      <dgm:spPr/>
      <dgm:t>
        <a:bodyPr/>
        <a:lstStyle/>
        <a:p>
          <a:r>
            <a:rPr lang="es-ES" dirty="0"/>
            <a:t>Beneficios de la declaración y pago electrónico</a:t>
          </a:r>
        </a:p>
      </dgm:t>
    </dgm:pt>
    <dgm:pt modelId="{731D6AC9-4136-8C4F-A5CC-04ECDDAB4CFE}" type="parTrans" cxnId="{BF9673CD-93C2-9B4A-BD41-8F865ACB6E1C}">
      <dgm:prSet/>
      <dgm:spPr/>
      <dgm:t>
        <a:bodyPr/>
        <a:lstStyle/>
        <a:p>
          <a:endParaRPr lang="es-ES"/>
        </a:p>
      </dgm:t>
    </dgm:pt>
    <dgm:pt modelId="{0FCA0968-C605-9346-8DD5-825C6B559DD2}" type="sibTrans" cxnId="{BF9673CD-93C2-9B4A-BD41-8F865ACB6E1C}">
      <dgm:prSet/>
      <dgm:spPr/>
      <dgm:t>
        <a:bodyPr/>
        <a:lstStyle/>
        <a:p>
          <a:endParaRPr lang="es-ES"/>
        </a:p>
      </dgm:t>
    </dgm:pt>
    <dgm:pt modelId="{0C4552DD-7D70-164D-A91B-A46F8A57A157}" type="pres">
      <dgm:prSet presAssocID="{6F5D948C-C9D4-BC42-B532-B1F5311FC7C6}" presName="Name0" presStyleCnt="0">
        <dgm:presLayoutVars>
          <dgm:dir/>
          <dgm:resizeHandles val="exact"/>
        </dgm:presLayoutVars>
      </dgm:prSet>
      <dgm:spPr/>
    </dgm:pt>
    <dgm:pt modelId="{96D68076-0526-8F47-90DD-AB1A621A3A5A}" type="pres">
      <dgm:prSet presAssocID="{40DE385B-7463-EE43-B131-527D4C4D69A9}" presName="node" presStyleLbl="node1" presStyleIdx="0" presStyleCnt="5">
        <dgm:presLayoutVars>
          <dgm:bulletEnabled val="1"/>
        </dgm:presLayoutVars>
      </dgm:prSet>
      <dgm:spPr/>
    </dgm:pt>
    <dgm:pt modelId="{16E692B2-073F-334E-A644-F28F5AAF111B}" type="pres">
      <dgm:prSet presAssocID="{714C44AF-2C3B-7948-9546-F2924F0088CB}" presName="sibTrans" presStyleLbl="sibTrans1D1" presStyleIdx="0" presStyleCnt="4"/>
      <dgm:spPr/>
    </dgm:pt>
    <dgm:pt modelId="{D9164B25-3889-9340-8A00-A175E087A35C}" type="pres">
      <dgm:prSet presAssocID="{714C44AF-2C3B-7948-9546-F2924F0088CB}" presName="connectorText" presStyleLbl="sibTrans1D1" presStyleIdx="0" presStyleCnt="4"/>
      <dgm:spPr/>
    </dgm:pt>
    <dgm:pt modelId="{D286539C-46BF-2244-9826-F4FE6B02DB20}" type="pres">
      <dgm:prSet presAssocID="{FA2213AE-C49A-664B-9B6B-7248974C0A3A}" presName="node" presStyleLbl="node1" presStyleIdx="1" presStyleCnt="5">
        <dgm:presLayoutVars>
          <dgm:bulletEnabled val="1"/>
        </dgm:presLayoutVars>
      </dgm:prSet>
      <dgm:spPr/>
    </dgm:pt>
    <dgm:pt modelId="{2BF6D5D7-2D82-894C-B1BD-D494E89D2F82}" type="pres">
      <dgm:prSet presAssocID="{95F5C125-3C4E-0A46-AACE-8DD17F574A1B}" presName="sibTrans" presStyleLbl="sibTrans1D1" presStyleIdx="1" presStyleCnt="4"/>
      <dgm:spPr/>
    </dgm:pt>
    <dgm:pt modelId="{283EFA3F-854D-AE42-87A3-E31520D02EA8}" type="pres">
      <dgm:prSet presAssocID="{95F5C125-3C4E-0A46-AACE-8DD17F574A1B}" presName="connectorText" presStyleLbl="sibTrans1D1" presStyleIdx="1" presStyleCnt="4"/>
      <dgm:spPr/>
    </dgm:pt>
    <dgm:pt modelId="{33A89B5E-DFCB-F748-847A-B8EBACCFC93F}" type="pres">
      <dgm:prSet presAssocID="{BFEFC0C3-C2C7-BC46-B516-A7BC27FBF693}" presName="node" presStyleLbl="node1" presStyleIdx="2" presStyleCnt="5">
        <dgm:presLayoutVars>
          <dgm:bulletEnabled val="1"/>
        </dgm:presLayoutVars>
      </dgm:prSet>
      <dgm:spPr/>
    </dgm:pt>
    <dgm:pt modelId="{286E63BB-7A1F-D348-A90E-486A0D1D354D}" type="pres">
      <dgm:prSet presAssocID="{3B5991EA-674F-3842-8635-107B928842AC}" presName="sibTrans" presStyleLbl="sibTrans1D1" presStyleIdx="2" presStyleCnt="4"/>
      <dgm:spPr/>
    </dgm:pt>
    <dgm:pt modelId="{541E171E-9B36-074F-82A9-A89940F7C953}" type="pres">
      <dgm:prSet presAssocID="{3B5991EA-674F-3842-8635-107B928842AC}" presName="connectorText" presStyleLbl="sibTrans1D1" presStyleIdx="2" presStyleCnt="4"/>
      <dgm:spPr/>
    </dgm:pt>
    <dgm:pt modelId="{81DA0497-C3C7-8947-8BEB-99AE5B084613}" type="pres">
      <dgm:prSet presAssocID="{CC81C0C5-AD74-BC40-8C3C-9DAC9909AD0C}" presName="node" presStyleLbl="node1" presStyleIdx="3" presStyleCnt="5">
        <dgm:presLayoutVars>
          <dgm:bulletEnabled val="1"/>
        </dgm:presLayoutVars>
      </dgm:prSet>
      <dgm:spPr/>
    </dgm:pt>
    <dgm:pt modelId="{96FE212A-1BC0-BE4A-B274-EE6042613510}" type="pres">
      <dgm:prSet presAssocID="{B95E454F-B8DB-3741-8DAA-EF2872EBC5DE}" presName="sibTrans" presStyleLbl="sibTrans1D1" presStyleIdx="3" presStyleCnt="4"/>
      <dgm:spPr/>
    </dgm:pt>
    <dgm:pt modelId="{26B96F7E-4E3F-404C-AD6F-B3DE4DC73181}" type="pres">
      <dgm:prSet presAssocID="{B95E454F-B8DB-3741-8DAA-EF2872EBC5DE}" presName="connectorText" presStyleLbl="sibTrans1D1" presStyleIdx="3" presStyleCnt="4"/>
      <dgm:spPr/>
    </dgm:pt>
    <dgm:pt modelId="{E1C243E0-0792-7741-8CDA-A00D8EAE8588}" type="pres">
      <dgm:prSet presAssocID="{623A1C7F-F632-8642-92F8-842291072B87}" presName="node" presStyleLbl="node1" presStyleIdx="4" presStyleCnt="5">
        <dgm:presLayoutVars>
          <dgm:bulletEnabled val="1"/>
        </dgm:presLayoutVars>
      </dgm:prSet>
      <dgm:spPr/>
    </dgm:pt>
  </dgm:ptLst>
  <dgm:cxnLst>
    <dgm:cxn modelId="{44CA7617-ABBF-3541-AAEF-2D0BEDF06F56}" srcId="{6F5D948C-C9D4-BC42-B532-B1F5311FC7C6}" destId="{40DE385B-7463-EE43-B131-527D4C4D69A9}" srcOrd="0" destOrd="0" parTransId="{C18D429C-2EDF-194D-B0E3-46ED0F27D3CA}" sibTransId="{714C44AF-2C3B-7948-9546-F2924F0088CB}"/>
    <dgm:cxn modelId="{F2279329-72E1-AE41-8AE3-19868DC6086B}" type="presOf" srcId="{3B5991EA-674F-3842-8635-107B928842AC}" destId="{541E171E-9B36-074F-82A9-A89940F7C953}" srcOrd="1" destOrd="0" presId="urn:microsoft.com/office/officeart/2005/8/layout/bProcess3"/>
    <dgm:cxn modelId="{3272AC34-2FA8-4C45-855A-3BA2569C39C2}" type="presOf" srcId="{6F5D948C-C9D4-BC42-B532-B1F5311FC7C6}" destId="{0C4552DD-7D70-164D-A91B-A46F8A57A157}" srcOrd="0" destOrd="0" presId="urn:microsoft.com/office/officeart/2005/8/layout/bProcess3"/>
    <dgm:cxn modelId="{B8E50738-A9B3-7F43-96C7-31E2A22E6F79}" srcId="{6F5D948C-C9D4-BC42-B532-B1F5311FC7C6}" destId="{BFEFC0C3-C2C7-BC46-B516-A7BC27FBF693}" srcOrd="2" destOrd="0" parTransId="{0D9C0096-7E02-2F44-A9EF-8114989AED73}" sibTransId="{3B5991EA-674F-3842-8635-107B928842AC}"/>
    <dgm:cxn modelId="{644B7338-6CD2-F54B-91F4-56E0356DE261}" type="presOf" srcId="{714C44AF-2C3B-7948-9546-F2924F0088CB}" destId="{D9164B25-3889-9340-8A00-A175E087A35C}" srcOrd="1" destOrd="0" presId="urn:microsoft.com/office/officeart/2005/8/layout/bProcess3"/>
    <dgm:cxn modelId="{35675E5A-051C-854D-9A83-A77DFDAFFFEB}" type="presOf" srcId="{B95E454F-B8DB-3741-8DAA-EF2872EBC5DE}" destId="{26B96F7E-4E3F-404C-AD6F-B3DE4DC73181}" srcOrd="1" destOrd="0" presId="urn:microsoft.com/office/officeart/2005/8/layout/bProcess3"/>
    <dgm:cxn modelId="{33304C62-E333-CC49-A6FA-27706244733A}" type="presOf" srcId="{95F5C125-3C4E-0A46-AACE-8DD17F574A1B}" destId="{2BF6D5D7-2D82-894C-B1BD-D494E89D2F82}" srcOrd="0" destOrd="0" presId="urn:microsoft.com/office/officeart/2005/8/layout/bProcess3"/>
    <dgm:cxn modelId="{8478DD68-2287-8F46-9844-82C6259643E0}" type="presOf" srcId="{95F5C125-3C4E-0A46-AACE-8DD17F574A1B}" destId="{283EFA3F-854D-AE42-87A3-E31520D02EA8}" srcOrd="1" destOrd="0" presId="urn:microsoft.com/office/officeart/2005/8/layout/bProcess3"/>
    <dgm:cxn modelId="{CCC5CF72-BB0B-4246-BDF9-9EB3433AD207}" type="presOf" srcId="{B95E454F-B8DB-3741-8DAA-EF2872EBC5DE}" destId="{96FE212A-1BC0-BE4A-B274-EE6042613510}" srcOrd="0" destOrd="0" presId="urn:microsoft.com/office/officeart/2005/8/layout/bProcess3"/>
    <dgm:cxn modelId="{938B5D9F-2D7C-3C46-A29E-F6F15A33C052}" type="presOf" srcId="{CC81C0C5-AD74-BC40-8C3C-9DAC9909AD0C}" destId="{81DA0497-C3C7-8947-8BEB-99AE5B084613}" srcOrd="0" destOrd="0" presId="urn:microsoft.com/office/officeart/2005/8/layout/bProcess3"/>
    <dgm:cxn modelId="{49B334A7-9C6E-AF45-870D-DE06D2A34665}" type="presOf" srcId="{40DE385B-7463-EE43-B131-527D4C4D69A9}" destId="{96D68076-0526-8F47-90DD-AB1A621A3A5A}" srcOrd="0" destOrd="0" presId="urn:microsoft.com/office/officeart/2005/8/layout/bProcess3"/>
    <dgm:cxn modelId="{151AF2B2-5DF6-A742-A672-72B428AE6282}" srcId="{6F5D948C-C9D4-BC42-B532-B1F5311FC7C6}" destId="{CC81C0C5-AD74-BC40-8C3C-9DAC9909AD0C}" srcOrd="3" destOrd="0" parTransId="{A0E9049E-4AA3-504B-9A3E-C74770B279EF}" sibTransId="{B95E454F-B8DB-3741-8DAA-EF2872EBC5DE}"/>
    <dgm:cxn modelId="{EB25ACBA-1B73-A94D-9295-27DD5A369F65}" type="presOf" srcId="{BFEFC0C3-C2C7-BC46-B516-A7BC27FBF693}" destId="{33A89B5E-DFCB-F748-847A-B8EBACCFC93F}" srcOrd="0" destOrd="0" presId="urn:microsoft.com/office/officeart/2005/8/layout/bProcess3"/>
    <dgm:cxn modelId="{BF9673CD-93C2-9B4A-BD41-8F865ACB6E1C}" srcId="{6F5D948C-C9D4-BC42-B532-B1F5311FC7C6}" destId="{623A1C7F-F632-8642-92F8-842291072B87}" srcOrd="4" destOrd="0" parTransId="{731D6AC9-4136-8C4F-A5CC-04ECDDAB4CFE}" sibTransId="{0FCA0968-C605-9346-8DD5-825C6B559DD2}"/>
    <dgm:cxn modelId="{083B06CF-CCEE-4747-93A5-28B85BCD941A}" type="presOf" srcId="{FA2213AE-C49A-664B-9B6B-7248974C0A3A}" destId="{D286539C-46BF-2244-9826-F4FE6B02DB20}" srcOrd="0" destOrd="0" presId="urn:microsoft.com/office/officeart/2005/8/layout/bProcess3"/>
    <dgm:cxn modelId="{1F1CC8DE-3EE4-C04D-8326-246E21AFA332}" type="presOf" srcId="{3B5991EA-674F-3842-8635-107B928842AC}" destId="{286E63BB-7A1F-D348-A90E-486A0D1D354D}" srcOrd="0" destOrd="0" presId="urn:microsoft.com/office/officeart/2005/8/layout/bProcess3"/>
    <dgm:cxn modelId="{033078E5-8D56-3842-8B94-7C5B1FE3065E}" srcId="{6F5D948C-C9D4-BC42-B532-B1F5311FC7C6}" destId="{FA2213AE-C49A-664B-9B6B-7248974C0A3A}" srcOrd="1" destOrd="0" parTransId="{5A3E0289-59D7-BC44-99F6-CF523CF03672}" sibTransId="{95F5C125-3C4E-0A46-AACE-8DD17F574A1B}"/>
    <dgm:cxn modelId="{AA4DF8F2-B4D2-0142-A4B2-27D923A675B3}" type="presOf" srcId="{623A1C7F-F632-8642-92F8-842291072B87}" destId="{E1C243E0-0792-7741-8CDA-A00D8EAE8588}" srcOrd="0" destOrd="0" presId="urn:microsoft.com/office/officeart/2005/8/layout/bProcess3"/>
    <dgm:cxn modelId="{D3B524FD-A9A4-3140-B69A-16BDE9AB336B}" type="presOf" srcId="{714C44AF-2C3B-7948-9546-F2924F0088CB}" destId="{16E692B2-073F-334E-A644-F28F5AAF111B}" srcOrd="0" destOrd="0" presId="urn:microsoft.com/office/officeart/2005/8/layout/bProcess3"/>
    <dgm:cxn modelId="{657B499A-6C53-404D-87C4-D521BBE23E52}" type="presParOf" srcId="{0C4552DD-7D70-164D-A91B-A46F8A57A157}" destId="{96D68076-0526-8F47-90DD-AB1A621A3A5A}" srcOrd="0" destOrd="0" presId="urn:microsoft.com/office/officeart/2005/8/layout/bProcess3"/>
    <dgm:cxn modelId="{8714710B-B981-344C-B74B-1F12EAF464A5}" type="presParOf" srcId="{0C4552DD-7D70-164D-A91B-A46F8A57A157}" destId="{16E692B2-073F-334E-A644-F28F5AAF111B}" srcOrd="1" destOrd="0" presId="urn:microsoft.com/office/officeart/2005/8/layout/bProcess3"/>
    <dgm:cxn modelId="{3E14025D-0D6A-7B4D-9E90-8FF83FF00E38}" type="presParOf" srcId="{16E692B2-073F-334E-A644-F28F5AAF111B}" destId="{D9164B25-3889-9340-8A00-A175E087A35C}" srcOrd="0" destOrd="0" presId="urn:microsoft.com/office/officeart/2005/8/layout/bProcess3"/>
    <dgm:cxn modelId="{B28E7D8D-018A-1D41-9B5C-804353F0B7B7}" type="presParOf" srcId="{0C4552DD-7D70-164D-A91B-A46F8A57A157}" destId="{D286539C-46BF-2244-9826-F4FE6B02DB20}" srcOrd="2" destOrd="0" presId="urn:microsoft.com/office/officeart/2005/8/layout/bProcess3"/>
    <dgm:cxn modelId="{8F76E9A5-E708-994C-A55D-A71A05020FF3}" type="presParOf" srcId="{0C4552DD-7D70-164D-A91B-A46F8A57A157}" destId="{2BF6D5D7-2D82-894C-B1BD-D494E89D2F82}" srcOrd="3" destOrd="0" presId="urn:microsoft.com/office/officeart/2005/8/layout/bProcess3"/>
    <dgm:cxn modelId="{1738E47D-1377-1247-8580-5ECD5E42B387}" type="presParOf" srcId="{2BF6D5D7-2D82-894C-B1BD-D494E89D2F82}" destId="{283EFA3F-854D-AE42-87A3-E31520D02EA8}" srcOrd="0" destOrd="0" presId="urn:microsoft.com/office/officeart/2005/8/layout/bProcess3"/>
    <dgm:cxn modelId="{4DA0E336-3B5E-3447-9BDE-841C8D115D2E}" type="presParOf" srcId="{0C4552DD-7D70-164D-A91B-A46F8A57A157}" destId="{33A89B5E-DFCB-F748-847A-B8EBACCFC93F}" srcOrd="4" destOrd="0" presId="urn:microsoft.com/office/officeart/2005/8/layout/bProcess3"/>
    <dgm:cxn modelId="{40D2D5A4-30AC-AE49-BD11-CB49DFCE3D9D}" type="presParOf" srcId="{0C4552DD-7D70-164D-A91B-A46F8A57A157}" destId="{286E63BB-7A1F-D348-A90E-486A0D1D354D}" srcOrd="5" destOrd="0" presId="urn:microsoft.com/office/officeart/2005/8/layout/bProcess3"/>
    <dgm:cxn modelId="{C33122D8-31EB-284E-9005-2BE2FE63C551}" type="presParOf" srcId="{286E63BB-7A1F-D348-A90E-486A0D1D354D}" destId="{541E171E-9B36-074F-82A9-A89940F7C953}" srcOrd="0" destOrd="0" presId="urn:microsoft.com/office/officeart/2005/8/layout/bProcess3"/>
    <dgm:cxn modelId="{1BF8A875-0669-184D-94C2-8D5ABC1A67F4}" type="presParOf" srcId="{0C4552DD-7D70-164D-A91B-A46F8A57A157}" destId="{81DA0497-C3C7-8947-8BEB-99AE5B084613}" srcOrd="6" destOrd="0" presId="urn:microsoft.com/office/officeart/2005/8/layout/bProcess3"/>
    <dgm:cxn modelId="{444BC043-ADE6-6447-AACF-827E66ED3A67}" type="presParOf" srcId="{0C4552DD-7D70-164D-A91B-A46F8A57A157}" destId="{96FE212A-1BC0-BE4A-B274-EE6042613510}" srcOrd="7" destOrd="0" presId="urn:microsoft.com/office/officeart/2005/8/layout/bProcess3"/>
    <dgm:cxn modelId="{676F3529-5010-034A-AB34-7F0A564B2967}" type="presParOf" srcId="{96FE212A-1BC0-BE4A-B274-EE6042613510}" destId="{26B96F7E-4E3F-404C-AD6F-B3DE4DC73181}" srcOrd="0" destOrd="0" presId="urn:microsoft.com/office/officeart/2005/8/layout/bProcess3"/>
    <dgm:cxn modelId="{DEDEDDB8-57DD-9145-B097-FA988C4AE70F}" type="presParOf" srcId="{0C4552DD-7D70-164D-A91B-A46F8A57A157}" destId="{E1C243E0-0792-7741-8CDA-A00D8EAE8588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26B97-BDDB-5445-99DF-38D7EB2131E3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F35D852-2C35-CC4B-AD63-028A56E8055F}">
      <dgm:prSet phldrT="[Texto]" custT="1"/>
      <dgm:spPr/>
      <dgm:t>
        <a:bodyPr/>
        <a:lstStyle/>
        <a:p>
          <a:r>
            <a:rPr lang="es-ES" sz="1800"/>
            <a:t>Ley 529 de 1999</a:t>
          </a:r>
        </a:p>
      </dgm:t>
    </dgm:pt>
    <dgm:pt modelId="{EF7A6581-7369-BA41-B6AD-F3932B59FB48}" type="parTrans" cxnId="{AD0994B7-4530-BC4C-B080-4C29F7BBEA51}">
      <dgm:prSet/>
      <dgm:spPr/>
      <dgm:t>
        <a:bodyPr/>
        <a:lstStyle/>
        <a:p>
          <a:endParaRPr lang="es-ES" sz="1800"/>
        </a:p>
      </dgm:t>
    </dgm:pt>
    <dgm:pt modelId="{3F83385D-F5F5-D849-BD10-E648650CCE43}" type="sibTrans" cxnId="{AD0994B7-4530-BC4C-B080-4C29F7BBEA51}">
      <dgm:prSet/>
      <dgm:spPr/>
      <dgm:t>
        <a:bodyPr/>
        <a:lstStyle/>
        <a:p>
          <a:endParaRPr lang="es-ES" sz="1800"/>
        </a:p>
      </dgm:t>
    </dgm:pt>
    <dgm:pt modelId="{D48B221A-384B-5B46-90DD-2E9FBFF9F20D}">
      <dgm:prSet phldrT="[Texto]" custT="1"/>
      <dgm:spPr/>
      <dgm:t>
        <a:bodyPr/>
        <a:lstStyle/>
        <a:p>
          <a:r>
            <a:rPr lang="es-ES" sz="1800" dirty="0"/>
            <a:t>Ley de Comercio Electrónico</a:t>
          </a:r>
        </a:p>
      </dgm:t>
    </dgm:pt>
    <dgm:pt modelId="{5C589DFD-F7F5-BF4A-9E5B-5AAC64BE69CE}" type="parTrans" cxnId="{F72F99F4-FBEE-2741-A517-B964DBA2166D}">
      <dgm:prSet/>
      <dgm:spPr/>
      <dgm:t>
        <a:bodyPr/>
        <a:lstStyle/>
        <a:p>
          <a:endParaRPr lang="es-ES" sz="1800"/>
        </a:p>
      </dgm:t>
    </dgm:pt>
    <dgm:pt modelId="{19C39A64-A43D-2648-87E7-199D0BA0506C}" type="sibTrans" cxnId="{F72F99F4-FBEE-2741-A517-B964DBA2166D}">
      <dgm:prSet/>
      <dgm:spPr/>
      <dgm:t>
        <a:bodyPr/>
        <a:lstStyle/>
        <a:p>
          <a:endParaRPr lang="es-ES" sz="1800"/>
        </a:p>
      </dgm:t>
    </dgm:pt>
    <dgm:pt modelId="{6A5C9872-70E8-9240-9E51-C718DD2D5EBB}">
      <dgm:prSet phldrT="[Texto]" custT="1"/>
      <dgm:spPr/>
      <dgm:t>
        <a:bodyPr/>
        <a:lstStyle/>
        <a:p>
          <a:r>
            <a:rPr lang="es-ES" sz="1800" dirty="0"/>
            <a:t>Decreto 1646 de 2016</a:t>
          </a:r>
        </a:p>
      </dgm:t>
    </dgm:pt>
    <dgm:pt modelId="{C15EAFF9-B37A-BF40-9B9F-EACBB6D2614B}" type="parTrans" cxnId="{74333E1E-FCCC-4F4B-8518-24ED4034E5CC}">
      <dgm:prSet/>
      <dgm:spPr/>
      <dgm:t>
        <a:bodyPr/>
        <a:lstStyle/>
        <a:p>
          <a:endParaRPr lang="es-ES" sz="1800"/>
        </a:p>
      </dgm:t>
    </dgm:pt>
    <dgm:pt modelId="{9835E7BB-63EC-A14F-83E3-0AD499B99614}" type="sibTrans" cxnId="{74333E1E-FCCC-4F4B-8518-24ED4034E5CC}">
      <dgm:prSet/>
      <dgm:spPr/>
      <dgm:t>
        <a:bodyPr/>
        <a:lstStyle/>
        <a:p>
          <a:endParaRPr lang="es-ES" sz="1800"/>
        </a:p>
      </dgm:t>
    </dgm:pt>
    <dgm:pt modelId="{8DEB2D2F-E36C-5A42-A7AF-1D8EC32EEE8A}">
      <dgm:prSet phldrT="[Texto]" custT="1"/>
      <dgm:spPr/>
      <dgm:t>
        <a:bodyPr/>
        <a:lstStyle/>
        <a:p>
          <a:r>
            <a:rPr lang="es-ES" sz="1800" dirty="0"/>
            <a:t>Decreto Único Reglamentario del Código de Procedimiento Administrativo</a:t>
          </a:r>
        </a:p>
      </dgm:t>
    </dgm:pt>
    <dgm:pt modelId="{3D5917C7-C1DB-E349-A63E-508E6F1E005C}" type="parTrans" cxnId="{F363BE0D-846D-0B4A-BDB2-0796460B2778}">
      <dgm:prSet/>
      <dgm:spPr/>
      <dgm:t>
        <a:bodyPr/>
        <a:lstStyle/>
        <a:p>
          <a:endParaRPr lang="es-ES" sz="1800"/>
        </a:p>
      </dgm:t>
    </dgm:pt>
    <dgm:pt modelId="{194D3102-B0C9-9644-B611-1A6C6608DFC6}" type="sibTrans" cxnId="{F363BE0D-846D-0B4A-BDB2-0796460B2778}">
      <dgm:prSet/>
      <dgm:spPr/>
      <dgm:t>
        <a:bodyPr/>
        <a:lstStyle/>
        <a:p>
          <a:endParaRPr lang="es-ES" sz="1800"/>
        </a:p>
      </dgm:t>
    </dgm:pt>
    <dgm:pt modelId="{4FB9093F-26D0-B144-AF8D-BE6F38D032DB}">
      <dgm:prSet phldrT="[Texto]" custT="1"/>
      <dgm:spPr/>
      <dgm:t>
        <a:bodyPr/>
        <a:lstStyle/>
        <a:p>
          <a:r>
            <a:rPr lang="es-ES" sz="1800" dirty="0"/>
            <a:t>Resolución 005016 de 2018</a:t>
          </a:r>
        </a:p>
      </dgm:t>
    </dgm:pt>
    <dgm:pt modelId="{0919C745-EB3B-1C40-BB35-C14F1758F40D}" type="parTrans" cxnId="{F27B305A-7FE7-A740-A802-7DBC85438023}">
      <dgm:prSet/>
      <dgm:spPr/>
      <dgm:t>
        <a:bodyPr/>
        <a:lstStyle/>
        <a:p>
          <a:endParaRPr lang="es-ES" sz="1800"/>
        </a:p>
      </dgm:t>
    </dgm:pt>
    <dgm:pt modelId="{DFF235E4-4C0C-7C49-A0BB-A1C4D10B18AB}" type="sibTrans" cxnId="{F27B305A-7FE7-A740-A802-7DBC85438023}">
      <dgm:prSet/>
      <dgm:spPr/>
      <dgm:t>
        <a:bodyPr/>
        <a:lstStyle/>
        <a:p>
          <a:endParaRPr lang="es-ES" sz="1800"/>
        </a:p>
      </dgm:t>
    </dgm:pt>
    <dgm:pt modelId="{CD4F5039-02DB-0047-9322-EC3050B88FCE}">
      <dgm:prSet phldrT="[Texto]" custT="1"/>
      <dgm:spPr/>
      <dgm:t>
        <a:bodyPr/>
        <a:lstStyle/>
        <a:p>
          <a:r>
            <a:rPr lang="es-ES" sz="1800" dirty="0"/>
            <a:t>Por la cual se adopta el Manual de Requisitos Mínimos</a:t>
          </a:r>
        </a:p>
      </dgm:t>
    </dgm:pt>
    <dgm:pt modelId="{441CF45B-B6E1-284F-8E3C-22D1E9035016}" type="parTrans" cxnId="{E21D4A87-42C1-4246-9F82-F18377860A71}">
      <dgm:prSet/>
      <dgm:spPr/>
      <dgm:t>
        <a:bodyPr/>
        <a:lstStyle/>
        <a:p>
          <a:endParaRPr lang="es-ES" sz="1800"/>
        </a:p>
      </dgm:t>
    </dgm:pt>
    <dgm:pt modelId="{5E626EBC-3C15-AA4B-9869-42F35002417D}" type="sibTrans" cxnId="{E21D4A87-42C1-4246-9F82-F18377860A71}">
      <dgm:prSet/>
      <dgm:spPr/>
      <dgm:t>
        <a:bodyPr/>
        <a:lstStyle/>
        <a:p>
          <a:endParaRPr lang="es-ES" sz="1800"/>
        </a:p>
      </dgm:t>
    </dgm:pt>
    <dgm:pt modelId="{59724FF0-051C-CF47-97C5-4929C5FBD7C5}">
      <dgm:prSet phldrT="[Texto]" custT="1"/>
      <dgm:spPr/>
      <dgm:t>
        <a:bodyPr/>
        <a:lstStyle/>
        <a:p>
          <a:r>
            <a:rPr lang="es-ES" sz="1800" dirty="0"/>
            <a:t>Ley 1955 de 2019</a:t>
          </a:r>
        </a:p>
      </dgm:t>
    </dgm:pt>
    <dgm:pt modelId="{B9C79B0B-5B94-4E4A-BA22-AA1071A2639A}" type="parTrans" cxnId="{5E166C31-73FD-4945-958A-A793A1FA4FBD}">
      <dgm:prSet/>
      <dgm:spPr/>
      <dgm:t>
        <a:bodyPr/>
        <a:lstStyle/>
        <a:p>
          <a:endParaRPr lang="es-ES" sz="1800"/>
        </a:p>
      </dgm:t>
    </dgm:pt>
    <dgm:pt modelId="{9826D85E-ECC6-4E40-98EF-A634C414F8DE}" type="sibTrans" cxnId="{5E166C31-73FD-4945-958A-A793A1FA4FBD}">
      <dgm:prSet/>
      <dgm:spPr/>
      <dgm:t>
        <a:bodyPr/>
        <a:lstStyle/>
        <a:p>
          <a:endParaRPr lang="es-ES" sz="1800"/>
        </a:p>
      </dgm:t>
    </dgm:pt>
    <dgm:pt modelId="{DFCB32E9-0ADF-A141-9768-E72D3C9B1219}">
      <dgm:prSet phldrT="[Texto]" custT="1"/>
      <dgm:spPr/>
      <dgm:t>
        <a:bodyPr/>
        <a:lstStyle/>
        <a:p>
          <a:r>
            <a:rPr lang="es-ES" sz="1800" dirty="0"/>
            <a:t>Ley de Transparencia y Acceso a la Información Pública</a:t>
          </a:r>
        </a:p>
      </dgm:t>
    </dgm:pt>
    <dgm:pt modelId="{66B23885-77F7-2948-8111-457AA8E3305F}" type="parTrans" cxnId="{6066BFE6-BDDE-3A4C-9913-05D2B6F8F841}">
      <dgm:prSet/>
      <dgm:spPr/>
      <dgm:t>
        <a:bodyPr/>
        <a:lstStyle/>
        <a:p>
          <a:endParaRPr lang="es-ES" sz="1800"/>
        </a:p>
      </dgm:t>
    </dgm:pt>
    <dgm:pt modelId="{DF7FC732-56F8-C643-8D95-528D2C9DB4F7}" type="sibTrans" cxnId="{6066BFE6-BDDE-3A4C-9913-05D2B6F8F841}">
      <dgm:prSet/>
      <dgm:spPr/>
      <dgm:t>
        <a:bodyPr/>
        <a:lstStyle/>
        <a:p>
          <a:endParaRPr lang="es-ES" sz="1800"/>
        </a:p>
      </dgm:t>
    </dgm:pt>
    <dgm:pt modelId="{E51D9C25-AEEB-7D47-BAA7-368449620DC0}" type="pres">
      <dgm:prSet presAssocID="{43126B97-BDDB-5445-99DF-38D7EB2131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4003C9E-2E49-A940-9C8B-13E4E555874F}" type="pres">
      <dgm:prSet presAssocID="{43126B97-BDDB-5445-99DF-38D7EB2131E3}" presName="children" presStyleCnt="0"/>
      <dgm:spPr/>
    </dgm:pt>
    <dgm:pt modelId="{35E53E29-66DD-024A-930A-641D355564BD}" type="pres">
      <dgm:prSet presAssocID="{43126B97-BDDB-5445-99DF-38D7EB2131E3}" presName="child1group" presStyleCnt="0"/>
      <dgm:spPr/>
    </dgm:pt>
    <dgm:pt modelId="{040BDB8B-5B4D-254B-B069-A2AA3C23B2A0}" type="pres">
      <dgm:prSet presAssocID="{43126B97-BDDB-5445-99DF-38D7EB2131E3}" presName="child1" presStyleLbl="bgAcc1" presStyleIdx="0" presStyleCnt="4"/>
      <dgm:spPr/>
    </dgm:pt>
    <dgm:pt modelId="{25DDE5AE-5EF7-484C-9E89-2F0D0BB795E8}" type="pres">
      <dgm:prSet presAssocID="{43126B97-BDDB-5445-99DF-38D7EB2131E3}" presName="child1Text" presStyleLbl="bgAcc1" presStyleIdx="0" presStyleCnt="4">
        <dgm:presLayoutVars>
          <dgm:bulletEnabled val="1"/>
        </dgm:presLayoutVars>
      </dgm:prSet>
      <dgm:spPr/>
    </dgm:pt>
    <dgm:pt modelId="{83017510-43BE-AC48-AD2A-B3B716028D8E}" type="pres">
      <dgm:prSet presAssocID="{43126B97-BDDB-5445-99DF-38D7EB2131E3}" presName="child2group" presStyleCnt="0"/>
      <dgm:spPr/>
    </dgm:pt>
    <dgm:pt modelId="{D2247265-639A-BD4C-8F7E-433E5223C2F8}" type="pres">
      <dgm:prSet presAssocID="{43126B97-BDDB-5445-99DF-38D7EB2131E3}" presName="child2" presStyleLbl="bgAcc1" presStyleIdx="1" presStyleCnt="4"/>
      <dgm:spPr/>
    </dgm:pt>
    <dgm:pt modelId="{B7230E2E-0C69-DA45-BDFD-20E8F5D01255}" type="pres">
      <dgm:prSet presAssocID="{43126B97-BDDB-5445-99DF-38D7EB2131E3}" presName="child2Text" presStyleLbl="bgAcc1" presStyleIdx="1" presStyleCnt="4">
        <dgm:presLayoutVars>
          <dgm:bulletEnabled val="1"/>
        </dgm:presLayoutVars>
      </dgm:prSet>
      <dgm:spPr/>
    </dgm:pt>
    <dgm:pt modelId="{117FD724-D6A2-7E46-AB74-D645A82047E8}" type="pres">
      <dgm:prSet presAssocID="{43126B97-BDDB-5445-99DF-38D7EB2131E3}" presName="child3group" presStyleCnt="0"/>
      <dgm:spPr/>
    </dgm:pt>
    <dgm:pt modelId="{3EC1AC3A-4AAA-AD40-95B1-8EC954F38917}" type="pres">
      <dgm:prSet presAssocID="{43126B97-BDDB-5445-99DF-38D7EB2131E3}" presName="child3" presStyleLbl="bgAcc1" presStyleIdx="2" presStyleCnt="4"/>
      <dgm:spPr/>
    </dgm:pt>
    <dgm:pt modelId="{BE7D66A3-B0AD-BA4D-912D-E37523BFE20D}" type="pres">
      <dgm:prSet presAssocID="{43126B97-BDDB-5445-99DF-38D7EB2131E3}" presName="child3Text" presStyleLbl="bgAcc1" presStyleIdx="2" presStyleCnt="4">
        <dgm:presLayoutVars>
          <dgm:bulletEnabled val="1"/>
        </dgm:presLayoutVars>
      </dgm:prSet>
      <dgm:spPr/>
    </dgm:pt>
    <dgm:pt modelId="{C0EEBD7C-611A-3645-BB35-AE93DAA751E7}" type="pres">
      <dgm:prSet presAssocID="{43126B97-BDDB-5445-99DF-38D7EB2131E3}" presName="child4group" presStyleCnt="0"/>
      <dgm:spPr/>
    </dgm:pt>
    <dgm:pt modelId="{F0B1C4C9-7726-844C-8ACF-070824ED1012}" type="pres">
      <dgm:prSet presAssocID="{43126B97-BDDB-5445-99DF-38D7EB2131E3}" presName="child4" presStyleLbl="bgAcc1" presStyleIdx="3" presStyleCnt="4"/>
      <dgm:spPr/>
    </dgm:pt>
    <dgm:pt modelId="{0AB978EF-E7C1-AA41-98BB-3D1029202192}" type="pres">
      <dgm:prSet presAssocID="{43126B97-BDDB-5445-99DF-38D7EB2131E3}" presName="child4Text" presStyleLbl="bgAcc1" presStyleIdx="3" presStyleCnt="4">
        <dgm:presLayoutVars>
          <dgm:bulletEnabled val="1"/>
        </dgm:presLayoutVars>
      </dgm:prSet>
      <dgm:spPr/>
    </dgm:pt>
    <dgm:pt modelId="{C976422A-A475-2745-A3E0-C39302C106BB}" type="pres">
      <dgm:prSet presAssocID="{43126B97-BDDB-5445-99DF-38D7EB2131E3}" presName="childPlaceholder" presStyleCnt="0"/>
      <dgm:spPr/>
    </dgm:pt>
    <dgm:pt modelId="{5AEF2EA4-1F3F-7E4B-B217-79492FA3CEAC}" type="pres">
      <dgm:prSet presAssocID="{43126B97-BDDB-5445-99DF-38D7EB2131E3}" presName="circle" presStyleCnt="0"/>
      <dgm:spPr/>
    </dgm:pt>
    <dgm:pt modelId="{80207E86-FBB2-E340-9B40-81F6AA4AEF33}" type="pres">
      <dgm:prSet presAssocID="{43126B97-BDDB-5445-99DF-38D7EB2131E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3DC19DD-4E8C-8A4B-B9C8-EFF2E425D30C}" type="pres">
      <dgm:prSet presAssocID="{43126B97-BDDB-5445-99DF-38D7EB2131E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F615CA8-EF6E-314D-8EAB-33BBCC2E7FC8}" type="pres">
      <dgm:prSet presAssocID="{43126B97-BDDB-5445-99DF-38D7EB2131E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041C4FA-7D48-4C49-ACD2-22D3A283F517}" type="pres">
      <dgm:prSet presAssocID="{43126B97-BDDB-5445-99DF-38D7EB2131E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CA4AB63-C873-0049-B246-9111E4F53A8E}" type="pres">
      <dgm:prSet presAssocID="{43126B97-BDDB-5445-99DF-38D7EB2131E3}" presName="quadrantPlaceholder" presStyleCnt="0"/>
      <dgm:spPr/>
    </dgm:pt>
    <dgm:pt modelId="{09A90AB6-FAC8-1443-A6F5-9E932900AF70}" type="pres">
      <dgm:prSet presAssocID="{43126B97-BDDB-5445-99DF-38D7EB2131E3}" presName="center1" presStyleLbl="fgShp" presStyleIdx="0" presStyleCnt="2"/>
      <dgm:spPr/>
    </dgm:pt>
    <dgm:pt modelId="{A4D88866-652E-1546-BE51-B48388C009DE}" type="pres">
      <dgm:prSet presAssocID="{43126B97-BDDB-5445-99DF-38D7EB2131E3}" presName="center2" presStyleLbl="fgShp" presStyleIdx="1" presStyleCnt="2"/>
      <dgm:spPr/>
    </dgm:pt>
  </dgm:ptLst>
  <dgm:cxnLst>
    <dgm:cxn modelId="{F363BE0D-846D-0B4A-BDB2-0796460B2778}" srcId="{6A5C9872-70E8-9240-9E51-C718DD2D5EBB}" destId="{8DEB2D2F-E36C-5A42-A7AF-1D8EC32EEE8A}" srcOrd="0" destOrd="0" parTransId="{3D5917C7-C1DB-E349-A63E-508E6F1E005C}" sibTransId="{194D3102-B0C9-9644-B611-1A6C6608DFC6}"/>
    <dgm:cxn modelId="{AF4FE714-E179-CB42-9E9C-A531DC3843F5}" type="presOf" srcId="{D48B221A-384B-5B46-90DD-2E9FBFF9F20D}" destId="{040BDB8B-5B4D-254B-B069-A2AA3C23B2A0}" srcOrd="0" destOrd="0" presId="urn:microsoft.com/office/officeart/2005/8/layout/cycle4"/>
    <dgm:cxn modelId="{74333E1E-FCCC-4F4B-8518-24ED4034E5CC}" srcId="{43126B97-BDDB-5445-99DF-38D7EB2131E3}" destId="{6A5C9872-70E8-9240-9E51-C718DD2D5EBB}" srcOrd="1" destOrd="0" parTransId="{C15EAFF9-B37A-BF40-9B9F-EACBB6D2614B}" sibTransId="{9835E7BB-63EC-A14F-83E3-0AD499B99614}"/>
    <dgm:cxn modelId="{5E166C31-73FD-4945-958A-A793A1FA4FBD}" srcId="{43126B97-BDDB-5445-99DF-38D7EB2131E3}" destId="{59724FF0-051C-CF47-97C5-4929C5FBD7C5}" srcOrd="3" destOrd="0" parTransId="{B9C79B0B-5B94-4E4A-BA22-AA1071A2639A}" sibTransId="{9826D85E-ECC6-4E40-98EF-A634C414F8DE}"/>
    <dgm:cxn modelId="{E926A538-4ADC-C047-8238-210BECAAA803}" type="presOf" srcId="{43126B97-BDDB-5445-99DF-38D7EB2131E3}" destId="{E51D9C25-AEEB-7D47-BAA7-368449620DC0}" srcOrd="0" destOrd="0" presId="urn:microsoft.com/office/officeart/2005/8/layout/cycle4"/>
    <dgm:cxn modelId="{C23ADC39-3FA2-8048-821B-B7B8BDA7C49D}" type="presOf" srcId="{6F35D852-2C35-CC4B-AD63-028A56E8055F}" destId="{80207E86-FBB2-E340-9B40-81F6AA4AEF33}" srcOrd="0" destOrd="0" presId="urn:microsoft.com/office/officeart/2005/8/layout/cycle4"/>
    <dgm:cxn modelId="{CCB9263F-3AC4-604D-9112-DE9A479D591F}" type="presOf" srcId="{DFCB32E9-0ADF-A141-9768-E72D3C9B1219}" destId="{0AB978EF-E7C1-AA41-98BB-3D1029202192}" srcOrd="1" destOrd="0" presId="urn:microsoft.com/office/officeart/2005/8/layout/cycle4"/>
    <dgm:cxn modelId="{3BC9DF4C-8B3B-BB41-88B1-DEC5F86DDCAF}" type="presOf" srcId="{CD4F5039-02DB-0047-9322-EC3050B88FCE}" destId="{BE7D66A3-B0AD-BA4D-912D-E37523BFE20D}" srcOrd="1" destOrd="0" presId="urn:microsoft.com/office/officeart/2005/8/layout/cycle4"/>
    <dgm:cxn modelId="{F27B305A-7FE7-A740-A802-7DBC85438023}" srcId="{43126B97-BDDB-5445-99DF-38D7EB2131E3}" destId="{4FB9093F-26D0-B144-AF8D-BE6F38D032DB}" srcOrd="2" destOrd="0" parTransId="{0919C745-EB3B-1C40-BB35-C14F1758F40D}" sibTransId="{DFF235E4-4C0C-7C49-A0BB-A1C4D10B18AB}"/>
    <dgm:cxn modelId="{2A712278-EEB7-0849-8F0B-254F3B4598E3}" type="presOf" srcId="{8DEB2D2F-E36C-5A42-A7AF-1D8EC32EEE8A}" destId="{D2247265-639A-BD4C-8F7E-433E5223C2F8}" srcOrd="0" destOrd="0" presId="urn:microsoft.com/office/officeart/2005/8/layout/cycle4"/>
    <dgm:cxn modelId="{76BB2F7C-9B26-D446-BD32-AEE3FD379F87}" type="presOf" srcId="{6A5C9872-70E8-9240-9E51-C718DD2D5EBB}" destId="{73DC19DD-4E8C-8A4B-B9C8-EFF2E425D30C}" srcOrd="0" destOrd="0" presId="urn:microsoft.com/office/officeart/2005/8/layout/cycle4"/>
    <dgm:cxn modelId="{96C9417C-27D0-7043-926E-4683586B164E}" type="presOf" srcId="{4FB9093F-26D0-B144-AF8D-BE6F38D032DB}" destId="{BF615CA8-EF6E-314D-8EAB-33BBCC2E7FC8}" srcOrd="0" destOrd="0" presId="urn:microsoft.com/office/officeart/2005/8/layout/cycle4"/>
    <dgm:cxn modelId="{C803FE81-40B3-A644-A58B-43987BF74C85}" type="presOf" srcId="{D48B221A-384B-5B46-90DD-2E9FBFF9F20D}" destId="{25DDE5AE-5EF7-484C-9E89-2F0D0BB795E8}" srcOrd="1" destOrd="0" presId="urn:microsoft.com/office/officeart/2005/8/layout/cycle4"/>
    <dgm:cxn modelId="{E21D4A87-42C1-4246-9F82-F18377860A71}" srcId="{4FB9093F-26D0-B144-AF8D-BE6F38D032DB}" destId="{CD4F5039-02DB-0047-9322-EC3050B88FCE}" srcOrd="0" destOrd="0" parTransId="{441CF45B-B6E1-284F-8E3C-22D1E9035016}" sibTransId="{5E626EBC-3C15-AA4B-9869-42F35002417D}"/>
    <dgm:cxn modelId="{03659D94-9511-0648-83C5-169C19146115}" type="presOf" srcId="{59724FF0-051C-CF47-97C5-4929C5FBD7C5}" destId="{2041C4FA-7D48-4C49-ACD2-22D3A283F517}" srcOrd="0" destOrd="0" presId="urn:microsoft.com/office/officeart/2005/8/layout/cycle4"/>
    <dgm:cxn modelId="{AD0994B7-4530-BC4C-B080-4C29F7BBEA51}" srcId="{43126B97-BDDB-5445-99DF-38D7EB2131E3}" destId="{6F35D852-2C35-CC4B-AD63-028A56E8055F}" srcOrd="0" destOrd="0" parTransId="{EF7A6581-7369-BA41-B6AD-F3932B59FB48}" sibTransId="{3F83385D-F5F5-D849-BD10-E648650CCE43}"/>
    <dgm:cxn modelId="{E98626BB-326B-0C4A-90AB-5F8048642F44}" type="presOf" srcId="{CD4F5039-02DB-0047-9322-EC3050B88FCE}" destId="{3EC1AC3A-4AAA-AD40-95B1-8EC954F38917}" srcOrd="0" destOrd="0" presId="urn:microsoft.com/office/officeart/2005/8/layout/cycle4"/>
    <dgm:cxn modelId="{BFCD28CE-7C70-C044-BF75-B81054E7AA4D}" type="presOf" srcId="{DFCB32E9-0ADF-A141-9768-E72D3C9B1219}" destId="{F0B1C4C9-7726-844C-8ACF-070824ED1012}" srcOrd="0" destOrd="0" presId="urn:microsoft.com/office/officeart/2005/8/layout/cycle4"/>
    <dgm:cxn modelId="{ABE7D1D9-FB87-9A4E-B0D9-2A94E62DD577}" type="presOf" srcId="{8DEB2D2F-E36C-5A42-A7AF-1D8EC32EEE8A}" destId="{B7230E2E-0C69-DA45-BDFD-20E8F5D01255}" srcOrd="1" destOrd="0" presId="urn:microsoft.com/office/officeart/2005/8/layout/cycle4"/>
    <dgm:cxn modelId="{6066BFE6-BDDE-3A4C-9913-05D2B6F8F841}" srcId="{59724FF0-051C-CF47-97C5-4929C5FBD7C5}" destId="{DFCB32E9-0ADF-A141-9768-E72D3C9B1219}" srcOrd="0" destOrd="0" parTransId="{66B23885-77F7-2948-8111-457AA8E3305F}" sibTransId="{DF7FC732-56F8-C643-8D95-528D2C9DB4F7}"/>
    <dgm:cxn modelId="{F72F99F4-FBEE-2741-A517-B964DBA2166D}" srcId="{6F35D852-2C35-CC4B-AD63-028A56E8055F}" destId="{D48B221A-384B-5B46-90DD-2E9FBFF9F20D}" srcOrd="0" destOrd="0" parTransId="{5C589DFD-F7F5-BF4A-9E5B-5AAC64BE69CE}" sibTransId="{19C39A64-A43D-2648-87E7-199D0BA0506C}"/>
    <dgm:cxn modelId="{B5D6EB2D-EF01-5745-BA8C-4545A35E3545}" type="presParOf" srcId="{E51D9C25-AEEB-7D47-BAA7-368449620DC0}" destId="{94003C9E-2E49-A940-9C8B-13E4E555874F}" srcOrd="0" destOrd="0" presId="urn:microsoft.com/office/officeart/2005/8/layout/cycle4"/>
    <dgm:cxn modelId="{C95A25E6-6CD7-9543-A3AD-06D7D1B7E933}" type="presParOf" srcId="{94003C9E-2E49-A940-9C8B-13E4E555874F}" destId="{35E53E29-66DD-024A-930A-641D355564BD}" srcOrd="0" destOrd="0" presId="urn:microsoft.com/office/officeart/2005/8/layout/cycle4"/>
    <dgm:cxn modelId="{F3AA1417-E4D6-DF4B-815C-BB5ACD7D49CB}" type="presParOf" srcId="{35E53E29-66DD-024A-930A-641D355564BD}" destId="{040BDB8B-5B4D-254B-B069-A2AA3C23B2A0}" srcOrd="0" destOrd="0" presId="urn:microsoft.com/office/officeart/2005/8/layout/cycle4"/>
    <dgm:cxn modelId="{F8C99ACB-32D7-EC4D-AC61-413F76DCE76E}" type="presParOf" srcId="{35E53E29-66DD-024A-930A-641D355564BD}" destId="{25DDE5AE-5EF7-484C-9E89-2F0D0BB795E8}" srcOrd="1" destOrd="0" presId="urn:microsoft.com/office/officeart/2005/8/layout/cycle4"/>
    <dgm:cxn modelId="{ADCBD99C-860A-0A4B-A0D0-3333B7C79C85}" type="presParOf" srcId="{94003C9E-2E49-A940-9C8B-13E4E555874F}" destId="{83017510-43BE-AC48-AD2A-B3B716028D8E}" srcOrd="1" destOrd="0" presId="urn:microsoft.com/office/officeart/2005/8/layout/cycle4"/>
    <dgm:cxn modelId="{3E5B4EBF-3321-FD40-86B2-DEB6E89EC2A1}" type="presParOf" srcId="{83017510-43BE-AC48-AD2A-B3B716028D8E}" destId="{D2247265-639A-BD4C-8F7E-433E5223C2F8}" srcOrd="0" destOrd="0" presId="urn:microsoft.com/office/officeart/2005/8/layout/cycle4"/>
    <dgm:cxn modelId="{1F990813-57C4-C542-B5E3-33B5E67E12A2}" type="presParOf" srcId="{83017510-43BE-AC48-AD2A-B3B716028D8E}" destId="{B7230E2E-0C69-DA45-BDFD-20E8F5D01255}" srcOrd="1" destOrd="0" presId="urn:microsoft.com/office/officeart/2005/8/layout/cycle4"/>
    <dgm:cxn modelId="{CEB3EFF1-55EF-0649-AA1A-BA84DCF8DE23}" type="presParOf" srcId="{94003C9E-2E49-A940-9C8B-13E4E555874F}" destId="{117FD724-D6A2-7E46-AB74-D645A82047E8}" srcOrd="2" destOrd="0" presId="urn:microsoft.com/office/officeart/2005/8/layout/cycle4"/>
    <dgm:cxn modelId="{ECB930AD-2317-2846-BE7A-FB5907A48E2D}" type="presParOf" srcId="{117FD724-D6A2-7E46-AB74-D645A82047E8}" destId="{3EC1AC3A-4AAA-AD40-95B1-8EC954F38917}" srcOrd="0" destOrd="0" presId="urn:microsoft.com/office/officeart/2005/8/layout/cycle4"/>
    <dgm:cxn modelId="{570AABD9-5FAF-4641-B5ED-DE80C53F54E8}" type="presParOf" srcId="{117FD724-D6A2-7E46-AB74-D645A82047E8}" destId="{BE7D66A3-B0AD-BA4D-912D-E37523BFE20D}" srcOrd="1" destOrd="0" presId="urn:microsoft.com/office/officeart/2005/8/layout/cycle4"/>
    <dgm:cxn modelId="{BC2B0AF6-2CD0-DC4A-AC54-67D76BE2F07D}" type="presParOf" srcId="{94003C9E-2E49-A940-9C8B-13E4E555874F}" destId="{C0EEBD7C-611A-3645-BB35-AE93DAA751E7}" srcOrd="3" destOrd="0" presId="urn:microsoft.com/office/officeart/2005/8/layout/cycle4"/>
    <dgm:cxn modelId="{E0DFD51C-0731-4F48-AC95-42EF74E5D113}" type="presParOf" srcId="{C0EEBD7C-611A-3645-BB35-AE93DAA751E7}" destId="{F0B1C4C9-7726-844C-8ACF-070824ED1012}" srcOrd="0" destOrd="0" presId="urn:microsoft.com/office/officeart/2005/8/layout/cycle4"/>
    <dgm:cxn modelId="{4A60DB76-4EB2-CC4B-AF2B-DA83BC170023}" type="presParOf" srcId="{C0EEBD7C-611A-3645-BB35-AE93DAA751E7}" destId="{0AB978EF-E7C1-AA41-98BB-3D1029202192}" srcOrd="1" destOrd="0" presId="urn:microsoft.com/office/officeart/2005/8/layout/cycle4"/>
    <dgm:cxn modelId="{7F7C2CD8-9327-9941-A0E7-AE293B3DC3C6}" type="presParOf" srcId="{94003C9E-2E49-A940-9C8B-13E4E555874F}" destId="{C976422A-A475-2745-A3E0-C39302C106BB}" srcOrd="4" destOrd="0" presId="urn:microsoft.com/office/officeart/2005/8/layout/cycle4"/>
    <dgm:cxn modelId="{46438647-B6EB-3D47-9365-EFAC9004579F}" type="presParOf" srcId="{E51D9C25-AEEB-7D47-BAA7-368449620DC0}" destId="{5AEF2EA4-1F3F-7E4B-B217-79492FA3CEAC}" srcOrd="1" destOrd="0" presId="urn:microsoft.com/office/officeart/2005/8/layout/cycle4"/>
    <dgm:cxn modelId="{D955A4A5-818F-CF48-A42D-C13B0938648E}" type="presParOf" srcId="{5AEF2EA4-1F3F-7E4B-B217-79492FA3CEAC}" destId="{80207E86-FBB2-E340-9B40-81F6AA4AEF33}" srcOrd="0" destOrd="0" presId="urn:microsoft.com/office/officeart/2005/8/layout/cycle4"/>
    <dgm:cxn modelId="{4FE9573F-D070-7741-9FB2-734CD53A14BC}" type="presParOf" srcId="{5AEF2EA4-1F3F-7E4B-B217-79492FA3CEAC}" destId="{73DC19DD-4E8C-8A4B-B9C8-EFF2E425D30C}" srcOrd="1" destOrd="0" presId="urn:microsoft.com/office/officeart/2005/8/layout/cycle4"/>
    <dgm:cxn modelId="{614C13AB-21B6-9848-A234-865FDA9D1492}" type="presParOf" srcId="{5AEF2EA4-1F3F-7E4B-B217-79492FA3CEAC}" destId="{BF615CA8-EF6E-314D-8EAB-33BBCC2E7FC8}" srcOrd="2" destOrd="0" presId="urn:microsoft.com/office/officeart/2005/8/layout/cycle4"/>
    <dgm:cxn modelId="{AD6CA3DE-76D6-644F-B459-7EBE629617ED}" type="presParOf" srcId="{5AEF2EA4-1F3F-7E4B-B217-79492FA3CEAC}" destId="{2041C4FA-7D48-4C49-ACD2-22D3A283F517}" srcOrd="3" destOrd="0" presId="urn:microsoft.com/office/officeart/2005/8/layout/cycle4"/>
    <dgm:cxn modelId="{CB2A7F98-01FF-BB4E-AF50-FE203F533380}" type="presParOf" srcId="{5AEF2EA4-1F3F-7E4B-B217-79492FA3CEAC}" destId="{9CA4AB63-C873-0049-B246-9111E4F53A8E}" srcOrd="4" destOrd="0" presId="urn:microsoft.com/office/officeart/2005/8/layout/cycle4"/>
    <dgm:cxn modelId="{9231E20F-8556-F744-8C8F-602B80ECE257}" type="presParOf" srcId="{E51D9C25-AEEB-7D47-BAA7-368449620DC0}" destId="{09A90AB6-FAC8-1443-A6F5-9E932900AF70}" srcOrd="2" destOrd="0" presId="urn:microsoft.com/office/officeart/2005/8/layout/cycle4"/>
    <dgm:cxn modelId="{80DE5C8D-304F-184C-9195-2CA7E4E70E1F}" type="presParOf" srcId="{E51D9C25-AEEB-7D47-BAA7-368449620DC0}" destId="{A4D88866-652E-1546-BE51-B48388C009D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C19EF-319B-1E46-82BF-52145751B77D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A91D10F-D30F-4F45-AE48-CAA934CC375D}">
      <dgm:prSet phldrT="[Texto]" custT="1"/>
      <dgm:spPr/>
      <dgm:t>
        <a:bodyPr/>
        <a:lstStyle/>
        <a:p>
          <a:r>
            <a:rPr lang="es-ES" sz="2800" dirty="0"/>
            <a:t>Principales</a:t>
          </a:r>
        </a:p>
      </dgm:t>
    </dgm:pt>
    <dgm:pt modelId="{58618EE6-70F3-E143-9601-192DAB9CBE42}" type="parTrans" cxnId="{D52079BF-92C7-E348-8364-7F38D94852B4}">
      <dgm:prSet/>
      <dgm:spPr/>
      <dgm:t>
        <a:bodyPr/>
        <a:lstStyle/>
        <a:p>
          <a:endParaRPr lang="es-ES" sz="2800"/>
        </a:p>
      </dgm:t>
    </dgm:pt>
    <dgm:pt modelId="{FA86113B-2617-D34F-A56E-0191CCF68B73}" type="sibTrans" cxnId="{D52079BF-92C7-E348-8364-7F38D94852B4}">
      <dgm:prSet/>
      <dgm:spPr/>
      <dgm:t>
        <a:bodyPr/>
        <a:lstStyle/>
        <a:p>
          <a:endParaRPr lang="es-ES" sz="2800"/>
        </a:p>
      </dgm:t>
    </dgm:pt>
    <dgm:pt modelId="{C9AB94EC-9C95-964F-8BCB-8A1048577EC1}">
      <dgm:prSet phldrT="[Texto]" custT="1"/>
      <dgm:spPr/>
      <dgm:t>
        <a:bodyPr/>
        <a:lstStyle/>
        <a:p>
          <a:r>
            <a:rPr lang="es-ES" sz="2800" dirty="0"/>
            <a:t>Autenticidad</a:t>
          </a:r>
        </a:p>
      </dgm:t>
    </dgm:pt>
    <dgm:pt modelId="{AC915897-3250-0A4E-A86D-C1B449FABB81}" type="parTrans" cxnId="{22A2A933-9FDE-E240-AE79-A536D2E13CF7}">
      <dgm:prSet/>
      <dgm:spPr/>
      <dgm:t>
        <a:bodyPr/>
        <a:lstStyle/>
        <a:p>
          <a:endParaRPr lang="es-ES" sz="2800"/>
        </a:p>
      </dgm:t>
    </dgm:pt>
    <dgm:pt modelId="{3AD6D079-0EDD-074D-81A2-EA51E6999A91}" type="sibTrans" cxnId="{22A2A933-9FDE-E240-AE79-A536D2E13CF7}">
      <dgm:prSet/>
      <dgm:spPr/>
      <dgm:t>
        <a:bodyPr/>
        <a:lstStyle/>
        <a:p>
          <a:endParaRPr lang="es-ES" sz="2800"/>
        </a:p>
      </dgm:t>
    </dgm:pt>
    <dgm:pt modelId="{0D799034-76C5-5743-81C0-AD6216AEB728}">
      <dgm:prSet phldrT="[Texto]" custT="1"/>
      <dgm:spPr/>
      <dgm:t>
        <a:bodyPr/>
        <a:lstStyle/>
        <a:p>
          <a:r>
            <a:rPr lang="es-ES" sz="2800" dirty="0"/>
            <a:t>Integridad</a:t>
          </a:r>
        </a:p>
      </dgm:t>
    </dgm:pt>
    <dgm:pt modelId="{608E4E38-73A7-E845-AFA6-07BF86C92F93}" type="parTrans" cxnId="{5D6AD0E9-F000-0F4F-AD22-0DBD77F54F23}">
      <dgm:prSet/>
      <dgm:spPr/>
      <dgm:t>
        <a:bodyPr/>
        <a:lstStyle/>
        <a:p>
          <a:endParaRPr lang="es-ES" sz="2800"/>
        </a:p>
      </dgm:t>
    </dgm:pt>
    <dgm:pt modelId="{C41A19C2-619C-5C44-A7AF-B1B1FF547C5D}" type="sibTrans" cxnId="{5D6AD0E9-F000-0F4F-AD22-0DBD77F54F23}">
      <dgm:prSet/>
      <dgm:spPr/>
      <dgm:t>
        <a:bodyPr/>
        <a:lstStyle/>
        <a:p>
          <a:endParaRPr lang="es-ES" sz="2800"/>
        </a:p>
      </dgm:t>
    </dgm:pt>
    <dgm:pt modelId="{83FA5889-4A4E-714B-BCC5-95BD071971E2}">
      <dgm:prSet phldrT="[Texto]" custT="1"/>
      <dgm:spPr/>
      <dgm:t>
        <a:bodyPr/>
        <a:lstStyle/>
        <a:p>
          <a:r>
            <a:rPr lang="es-ES" sz="2800" dirty="0"/>
            <a:t>No repudio</a:t>
          </a:r>
        </a:p>
      </dgm:t>
    </dgm:pt>
    <dgm:pt modelId="{BA3AD679-8222-F948-A34D-57E55CDA8875}" type="parTrans" cxnId="{DE89F497-9CD6-384E-9C9B-86A744422B08}">
      <dgm:prSet/>
      <dgm:spPr/>
      <dgm:t>
        <a:bodyPr/>
        <a:lstStyle/>
        <a:p>
          <a:endParaRPr lang="es-ES" sz="2800"/>
        </a:p>
      </dgm:t>
    </dgm:pt>
    <dgm:pt modelId="{077373A2-BE62-FF4C-AE17-81132DD657E2}" type="sibTrans" cxnId="{DE89F497-9CD6-384E-9C9B-86A744422B08}">
      <dgm:prSet/>
      <dgm:spPr/>
      <dgm:t>
        <a:bodyPr/>
        <a:lstStyle/>
        <a:p>
          <a:endParaRPr lang="es-ES" sz="2800"/>
        </a:p>
      </dgm:t>
    </dgm:pt>
    <dgm:pt modelId="{D47CA085-474B-C34D-BF96-7C76800FA60A}">
      <dgm:prSet phldrT="[Texto]" custT="1"/>
      <dgm:spPr/>
      <dgm:t>
        <a:bodyPr/>
        <a:lstStyle/>
        <a:p>
          <a:r>
            <a:rPr lang="es-ES" sz="2800" dirty="0"/>
            <a:t>Confidencialidad</a:t>
          </a:r>
        </a:p>
      </dgm:t>
    </dgm:pt>
    <dgm:pt modelId="{15F67C9E-D208-5E4A-8A32-FAE01E8680B1}" type="parTrans" cxnId="{602760A5-06A3-E247-9AA6-466E0A1DD13B}">
      <dgm:prSet/>
      <dgm:spPr/>
      <dgm:t>
        <a:bodyPr/>
        <a:lstStyle/>
        <a:p>
          <a:endParaRPr lang="es-ES" sz="2800"/>
        </a:p>
      </dgm:t>
    </dgm:pt>
    <dgm:pt modelId="{E0CE30E3-FC42-8A43-B503-69BC3F230CAC}" type="sibTrans" cxnId="{602760A5-06A3-E247-9AA6-466E0A1DD13B}">
      <dgm:prSet/>
      <dgm:spPr/>
      <dgm:t>
        <a:bodyPr/>
        <a:lstStyle/>
        <a:p>
          <a:endParaRPr lang="es-ES" sz="2800"/>
        </a:p>
      </dgm:t>
    </dgm:pt>
    <dgm:pt modelId="{C8E13BEF-7D0B-324D-B5B4-815998BFBE56}" type="pres">
      <dgm:prSet presAssocID="{BBBC19EF-319B-1E46-82BF-52145751B77D}" presName="linearFlow" presStyleCnt="0">
        <dgm:presLayoutVars>
          <dgm:dir/>
          <dgm:animLvl val="lvl"/>
          <dgm:resizeHandles val="exact"/>
        </dgm:presLayoutVars>
      </dgm:prSet>
      <dgm:spPr/>
    </dgm:pt>
    <dgm:pt modelId="{5D1FCC94-E940-D349-AD18-945AEDE4EBCD}" type="pres">
      <dgm:prSet presAssocID="{2A91D10F-D30F-4F45-AE48-CAA934CC375D}" presName="composite" presStyleCnt="0"/>
      <dgm:spPr/>
    </dgm:pt>
    <dgm:pt modelId="{A7D4A6F1-E782-624D-8638-9365BEACC045}" type="pres">
      <dgm:prSet presAssocID="{2A91D10F-D30F-4F45-AE48-CAA934CC375D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4A3FA2C-88B1-2C48-94BC-28F7AF4D7FB9}" type="pres">
      <dgm:prSet presAssocID="{2A91D10F-D30F-4F45-AE48-CAA934CC375D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A672A1A-9172-A246-AA31-9CC5D2B4A3BF}" type="presOf" srcId="{D47CA085-474B-C34D-BF96-7C76800FA60A}" destId="{34A3FA2C-88B1-2C48-94BC-28F7AF4D7FB9}" srcOrd="0" destOrd="3" presId="urn:microsoft.com/office/officeart/2005/8/layout/chevron2"/>
    <dgm:cxn modelId="{08D9681B-BE29-CF49-BDC8-D02FE0D03C78}" type="presOf" srcId="{BBBC19EF-319B-1E46-82BF-52145751B77D}" destId="{C8E13BEF-7D0B-324D-B5B4-815998BFBE56}" srcOrd="0" destOrd="0" presId="urn:microsoft.com/office/officeart/2005/8/layout/chevron2"/>
    <dgm:cxn modelId="{22A2A933-9FDE-E240-AE79-A536D2E13CF7}" srcId="{2A91D10F-D30F-4F45-AE48-CAA934CC375D}" destId="{C9AB94EC-9C95-964F-8BCB-8A1048577EC1}" srcOrd="0" destOrd="0" parTransId="{AC915897-3250-0A4E-A86D-C1B449FABB81}" sibTransId="{3AD6D079-0EDD-074D-81A2-EA51E6999A91}"/>
    <dgm:cxn modelId="{E20E7D58-1F08-F840-8B13-865A5DE2ED86}" type="presOf" srcId="{0D799034-76C5-5743-81C0-AD6216AEB728}" destId="{34A3FA2C-88B1-2C48-94BC-28F7AF4D7FB9}" srcOrd="0" destOrd="1" presId="urn:microsoft.com/office/officeart/2005/8/layout/chevron2"/>
    <dgm:cxn modelId="{DE89F497-9CD6-384E-9C9B-86A744422B08}" srcId="{2A91D10F-D30F-4F45-AE48-CAA934CC375D}" destId="{83FA5889-4A4E-714B-BCC5-95BD071971E2}" srcOrd="2" destOrd="0" parTransId="{BA3AD679-8222-F948-A34D-57E55CDA8875}" sibTransId="{077373A2-BE62-FF4C-AE17-81132DD657E2}"/>
    <dgm:cxn modelId="{9369999A-2879-CA42-BDDD-9A0D3CE03804}" type="presOf" srcId="{83FA5889-4A4E-714B-BCC5-95BD071971E2}" destId="{34A3FA2C-88B1-2C48-94BC-28F7AF4D7FB9}" srcOrd="0" destOrd="2" presId="urn:microsoft.com/office/officeart/2005/8/layout/chevron2"/>
    <dgm:cxn modelId="{602760A5-06A3-E247-9AA6-466E0A1DD13B}" srcId="{2A91D10F-D30F-4F45-AE48-CAA934CC375D}" destId="{D47CA085-474B-C34D-BF96-7C76800FA60A}" srcOrd="3" destOrd="0" parTransId="{15F67C9E-D208-5E4A-8A32-FAE01E8680B1}" sibTransId="{E0CE30E3-FC42-8A43-B503-69BC3F230CAC}"/>
    <dgm:cxn modelId="{D52079BF-92C7-E348-8364-7F38D94852B4}" srcId="{BBBC19EF-319B-1E46-82BF-52145751B77D}" destId="{2A91D10F-D30F-4F45-AE48-CAA934CC375D}" srcOrd="0" destOrd="0" parTransId="{58618EE6-70F3-E143-9601-192DAB9CBE42}" sibTransId="{FA86113B-2617-D34F-A56E-0191CCF68B73}"/>
    <dgm:cxn modelId="{5D6AD0E9-F000-0F4F-AD22-0DBD77F54F23}" srcId="{2A91D10F-D30F-4F45-AE48-CAA934CC375D}" destId="{0D799034-76C5-5743-81C0-AD6216AEB728}" srcOrd="1" destOrd="0" parTransId="{608E4E38-73A7-E845-AFA6-07BF86C92F93}" sibTransId="{C41A19C2-619C-5C44-A7AF-B1B1FF547C5D}"/>
    <dgm:cxn modelId="{2305DAF6-AD2F-F44B-9435-E7F6D9FA69DE}" type="presOf" srcId="{2A91D10F-D30F-4F45-AE48-CAA934CC375D}" destId="{A7D4A6F1-E782-624D-8638-9365BEACC045}" srcOrd="0" destOrd="0" presId="urn:microsoft.com/office/officeart/2005/8/layout/chevron2"/>
    <dgm:cxn modelId="{DFF3ECFB-3530-3146-A601-F3E68535006B}" type="presOf" srcId="{C9AB94EC-9C95-964F-8BCB-8A1048577EC1}" destId="{34A3FA2C-88B1-2C48-94BC-28F7AF4D7FB9}" srcOrd="0" destOrd="0" presId="urn:microsoft.com/office/officeart/2005/8/layout/chevron2"/>
    <dgm:cxn modelId="{11A170F5-E952-B04F-A6A8-1E092113A96E}" type="presParOf" srcId="{C8E13BEF-7D0B-324D-B5B4-815998BFBE56}" destId="{5D1FCC94-E940-D349-AD18-945AEDE4EBCD}" srcOrd="0" destOrd="0" presId="urn:microsoft.com/office/officeart/2005/8/layout/chevron2"/>
    <dgm:cxn modelId="{B187E535-E303-2A4F-A758-A30403F2C57D}" type="presParOf" srcId="{5D1FCC94-E940-D349-AD18-945AEDE4EBCD}" destId="{A7D4A6F1-E782-624D-8638-9365BEACC045}" srcOrd="0" destOrd="0" presId="urn:microsoft.com/office/officeart/2005/8/layout/chevron2"/>
    <dgm:cxn modelId="{E5C64749-50BA-1D4A-B0FF-1938372247B6}" type="presParOf" srcId="{5D1FCC94-E940-D349-AD18-945AEDE4EBCD}" destId="{34A3FA2C-88B1-2C48-94BC-28F7AF4D7F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04FB5-F4C8-AB42-849E-2895AC143B69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F731B1EF-C0BC-F444-B519-57B709F7F7A3}">
      <dgm:prSet phldrT="[Texto]"/>
      <dgm:spPr/>
      <dgm:t>
        <a:bodyPr/>
        <a:lstStyle/>
        <a:p>
          <a:r>
            <a:rPr lang="es-ES" dirty="0"/>
            <a:t>Actos,</a:t>
          </a:r>
        </a:p>
        <a:p>
          <a:r>
            <a:rPr lang="es-ES" dirty="0"/>
            <a:t>Trámites,</a:t>
          </a:r>
        </a:p>
        <a:p>
          <a:r>
            <a:rPr lang="es-ES" dirty="0"/>
            <a:t>Procedimientos</a:t>
          </a:r>
        </a:p>
      </dgm:t>
    </dgm:pt>
    <dgm:pt modelId="{D111F297-803D-2545-811E-AD79CE8CAA62}" type="parTrans" cxnId="{9693A7E9-F79C-874A-8E4B-C7873A572DA5}">
      <dgm:prSet/>
      <dgm:spPr/>
      <dgm:t>
        <a:bodyPr/>
        <a:lstStyle/>
        <a:p>
          <a:endParaRPr lang="es-ES"/>
        </a:p>
      </dgm:t>
    </dgm:pt>
    <dgm:pt modelId="{BD6B3217-2530-7146-B19E-5FB95E22527F}" type="sibTrans" cxnId="{9693A7E9-F79C-874A-8E4B-C7873A572DA5}">
      <dgm:prSet/>
      <dgm:spPr/>
      <dgm:t>
        <a:bodyPr/>
        <a:lstStyle/>
        <a:p>
          <a:endParaRPr lang="es-ES"/>
        </a:p>
      </dgm:t>
    </dgm:pt>
    <dgm:pt modelId="{F4D5AC13-CE44-6E45-A81F-1AAAEFA7CBC3}">
      <dgm:prSet phldrT="[Texto]"/>
      <dgm:spPr/>
      <dgm:t>
        <a:bodyPr/>
        <a:lstStyle/>
        <a:p>
          <a:r>
            <a:rPr lang="es-ES" dirty="0"/>
            <a:t>Medios electrónicos donde se aplique: ofertas, solicitudes, aceptaciones, pagos y entregas</a:t>
          </a:r>
        </a:p>
      </dgm:t>
    </dgm:pt>
    <dgm:pt modelId="{7026819B-35D3-8542-9071-5B7A2D31357A}" type="parTrans" cxnId="{832C84BE-B1D2-3A4A-8C05-01154300629B}">
      <dgm:prSet/>
      <dgm:spPr/>
      <dgm:t>
        <a:bodyPr/>
        <a:lstStyle/>
        <a:p>
          <a:endParaRPr lang="es-ES"/>
        </a:p>
      </dgm:t>
    </dgm:pt>
    <dgm:pt modelId="{14648691-E009-4E49-8685-CF580E40A52F}" type="sibTrans" cxnId="{832C84BE-B1D2-3A4A-8C05-01154300629B}">
      <dgm:prSet/>
      <dgm:spPr/>
      <dgm:t>
        <a:bodyPr/>
        <a:lstStyle/>
        <a:p>
          <a:endParaRPr lang="es-ES"/>
        </a:p>
      </dgm:t>
    </dgm:pt>
    <dgm:pt modelId="{3F0CE392-7159-EC4B-8299-C1764A43A18F}">
      <dgm:prSet phldrT="[Texto]"/>
      <dgm:spPr/>
      <dgm:t>
        <a:bodyPr/>
        <a:lstStyle/>
        <a:p>
          <a:r>
            <a:rPr lang="es-ES" dirty="0"/>
            <a:t>La ley regula las relaciones jurídicas</a:t>
          </a:r>
        </a:p>
      </dgm:t>
    </dgm:pt>
    <dgm:pt modelId="{61CDBD4C-1B14-1E4C-914B-D214B29D2E20}" type="parTrans" cxnId="{F3860C55-6951-3840-B0BA-73F4F1DF688A}">
      <dgm:prSet/>
      <dgm:spPr/>
      <dgm:t>
        <a:bodyPr/>
        <a:lstStyle/>
        <a:p>
          <a:endParaRPr lang="es-ES"/>
        </a:p>
      </dgm:t>
    </dgm:pt>
    <dgm:pt modelId="{5E8CFFA8-6E1D-B64E-8537-83DC8D8C1DF5}" type="sibTrans" cxnId="{F3860C55-6951-3840-B0BA-73F4F1DF688A}">
      <dgm:prSet/>
      <dgm:spPr/>
      <dgm:t>
        <a:bodyPr/>
        <a:lstStyle/>
        <a:p>
          <a:endParaRPr lang="es-ES"/>
        </a:p>
      </dgm:t>
    </dgm:pt>
    <dgm:pt modelId="{B9E16975-2880-AF4F-BB7F-6C779E757FD2}" type="pres">
      <dgm:prSet presAssocID="{03404FB5-F4C8-AB42-849E-2895AC143B69}" presName="Name0" presStyleCnt="0">
        <dgm:presLayoutVars>
          <dgm:dir/>
          <dgm:animLvl val="lvl"/>
          <dgm:resizeHandles val="exact"/>
        </dgm:presLayoutVars>
      </dgm:prSet>
      <dgm:spPr/>
    </dgm:pt>
    <dgm:pt modelId="{9B363BC4-D58E-114E-A1D7-3F4CE9DD6E65}" type="pres">
      <dgm:prSet presAssocID="{F731B1EF-C0BC-F444-B519-57B709F7F7A3}" presName="Name8" presStyleCnt="0"/>
      <dgm:spPr/>
    </dgm:pt>
    <dgm:pt modelId="{4DCC3309-03FD-8445-BC81-3701A0742342}" type="pres">
      <dgm:prSet presAssocID="{F731B1EF-C0BC-F444-B519-57B709F7F7A3}" presName="level" presStyleLbl="node1" presStyleIdx="0" presStyleCnt="3">
        <dgm:presLayoutVars>
          <dgm:chMax val="1"/>
          <dgm:bulletEnabled val="1"/>
        </dgm:presLayoutVars>
      </dgm:prSet>
      <dgm:spPr/>
    </dgm:pt>
    <dgm:pt modelId="{E0ED7A3E-D919-0449-9B8E-FA1AF179D0BC}" type="pres">
      <dgm:prSet presAssocID="{F731B1EF-C0BC-F444-B519-57B709F7F7A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8A054E-CE82-C14B-BD31-D85B778F4584}" type="pres">
      <dgm:prSet presAssocID="{F4D5AC13-CE44-6E45-A81F-1AAAEFA7CBC3}" presName="Name8" presStyleCnt="0"/>
      <dgm:spPr/>
    </dgm:pt>
    <dgm:pt modelId="{067E84DD-A79F-064B-AEF5-C43ED842C18B}" type="pres">
      <dgm:prSet presAssocID="{F4D5AC13-CE44-6E45-A81F-1AAAEFA7CBC3}" presName="level" presStyleLbl="node1" presStyleIdx="1" presStyleCnt="3">
        <dgm:presLayoutVars>
          <dgm:chMax val="1"/>
          <dgm:bulletEnabled val="1"/>
        </dgm:presLayoutVars>
      </dgm:prSet>
      <dgm:spPr/>
    </dgm:pt>
    <dgm:pt modelId="{98B3653F-4E80-174C-8FC9-FFDD0A6456A8}" type="pres">
      <dgm:prSet presAssocID="{F4D5AC13-CE44-6E45-A81F-1AAAEFA7CB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C196C9-FE84-C54C-B0E8-D8B3E052DCC2}" type="pres">
      <dgm:prSet presAssocID="{3F0CE392-7159-EC4B-8299-C1764A43A18F}" presName="Name8" presStyleCnt="0"/>
      <dgm:spPr/>
    </dgm:pt>
    <dgm:pt modelId="{388C3A41-16FD-2748-9F48-67E675F64504}" type="pres">
      <dgm:prSet presAssocID="{3F0CE392-7159-EC4B-8299-C1764A43A18F}" presName="level" presStyleLbl="node1" presStyleIdx="2" presStyleCnt="3">
        <dgm:presLayoutVars>
          <dgm:chMax val="1"/>
          <dgm:bulletEnabled val="1"/>
        </dgm:presLayoutVars>
      </dgm:prSet>
      <dgm:spPr/>
    </dgm:pt>
    <dgm:pt modelId="{72954D17-08C8-734E-BB7F-C55CA7F40FED}" type="pres">
      <dgm:prSet presAssocID="{3F0CE392-7159-EC4B-8299-C1764A43A18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0B0E721-FC49-5F4C-AE2A-FC106854A1FF}" type="presOf" srcId="{3F0CE392-7159-EC4B-8299-C1764A43A18F}" destId="{72954D17-08C8-734E-BB7F-C55CA7F40FED}" srcOrd="1" destOrd="0" presId="urn:microsoft.com/office/officeart/2005/8/layout/pyramid1"/>
    <dgm:cxn modelId="{26EBE723-08FC-6448-9C1E-549C149BDC16}" type="presOf" srcId="{03404FB5-F4C8-AB42-849E-2895AC143B69}" destId="{B9E16975-2880-AF4F-BB7F-6C779E757FD2}" srcOrd="0" destOrd="0" presId="urn:microsoft.com/office/officeart/2005/8/layout/pyramid1"/>
    <dgm:cxn modelId="{57C71725-DA77-EC4F-B856-9536E4DE70A9}" type="presOf" srcId="{F4D5AC13-CE44-6E45-A81F-1AAAEFA7CBC3}" destId="{98B3653F-4E80-174C-8FC9-FFDD0A6456A8}" srcOrd="1" destOrd="0" presId="urn:microsoft.com/office/officeart/2005/8/layout/pyramid1"/>
    <dgm:cxn modelId="{F3860C55-6951-3840-B0BA-73F4F1DF688A}" srcId="{03404FB5-F4C8-AB42-849E-2895AC143B69}" destId="{3F0CE392-7159-EC4B-8299-C1764A43A18F}" srcOrd="2" destOrd="0" parTransId="{61CDBD4C-1B14-1E4C-914B-D214B29D2E20}" sibTransId="{5E8CFFA8-6E1D-B64E-8537-83DC8D8C1DF5}"/>
    <dgm:cxn modelId="{50D9898F-495F-D447-8014-BCAE185038E4}" type="presOf" srcId="{F731B1EF-C0BC-F444-B519-57B709F7F7A3}" destId="{E0ED7A3E-D919-0449-9B8E-FA1AF179D0BC}" srcOrd="1" destOrd="0" presId="urn:microsoft.com/office/officeart/2005/8/layout/pyramid1"/>
    <dgm:cxn modelId="{0F3CCC8F-0C16-7845-8E7C-2E24F8A152D7}" type="presOf" srcId="{F4D5AC13-CE44-6E45-A81F-1AAAEFA7CBC3}" destId="{067E84DD-A79F-064B-AEF5-C43ED842C18B}" srcOrd="0" destOrd="0" presId="urn:microsoft.com/office/officeart/2005/8/layout/pyramid1"/>
    <dgm:cxn modelId="{AE15B5B2-418C-3F4A-9E46-CE6F9CF02AF7}" type="presOf" srcId="{F731B1EF-C0BC-F444-B519-57B709F7F7A3}" destId="{4DCC3309-03FD-8445-BC81-3701A0742342}" srcOrd="0" destOrd="0" presId="urn:microsoft.com/office/officeart/2005/8/layout/pyramid1"/>
    <dgm:cxn modelId="{832C84BE-B1D2-3A4A-8C05-01154300629B}" srcId="{03404FB5-F4C8-AB42-849E-2895AC143B69}" destId="{F4D5AC13-CE44-6E45-A81F-1AAAEFA7CBC3}" srcOrd="1" destOrd="0" parTransId="{7026819B-35D3-8542-9071-5B7A2D31357A}" sibTransId="{14648691-E009-4E49-8685-CF580E40A52F}"/>
    <dgm:cxn modelId="{43AD29C4-20E6-3240-822F-099F444648C4}" type="presOf" srcId="{3F0CE392-7159-EC4B-8299-C1764A43A18F}" destId="{388C3A41-16FD-2748-9F48-67E675F64504}" srcOrd="0" destOrd="0" presId="urn:microsoft.com/office/officeart/2005/8/layout/pyramid1"/>
    <dgm:cxn modelId="{9693A7E9-F79C-874A-8E4B-C7873A572DA5}" srcId="{03404FB5-F4C8-AB42-849E-2895AC143B69}" destId="{F731B1EF-C0BC-F444-B519-57B709F7F7A3}" srcOrd="0" destOrd="0" parTransId="{D111F297-803D-2545-811E-AD79CE8CAA62}" sibTransId="{BD6B3217-2530-7146-B19E-5FB95E22527F}"/>
    <dgm:cxn modelId="{B1E58868-A866-594C-965B-7B6276ADE0C2}" type="presParOf" srcId="{B9E16975-2880-AF4F-BB7F-6C779E757FD2}" destId="{9B363BC4-D58E-114E-A1D7-3F4CE9DD6E65}" srcOrd="0" destOrd="0" presId="urn:microsoft.com/office/officeart/2005/8/layout/pyramid1"/>
    <dgm:cxn modelId="{533DF9B9-CEF1-D34D-8F88-8939E683FBC2}" type="presParOf" srcId="{9B363BC4-D58E-114E-A1D7-3F4CE9DD6E65}" destId="{4DCC3309-03FD-8445-BC81-3701A0742342}" srcOrd="0" destOrd="0" presId="urn:microsoft.com/office/officeart/2005/8/layout/pyramid1"/>
    <dgm:cxn modelId="{22EDB9A9-D2DE-684F-9930-31C9A41C803C}" type="presParOf" srcId="{9B363BC4-D58E-114E-A1D7-3F4CE9DD6E65}" destId="{E0ED7A3E-D919-0449-9B8E-FA1AF179D0BC}" srcOrd="1" destOrd="0" presId="urn:microsoft.com/office/officeart/2005/8/layout/pyramid1"/>
    <dgm:cxn modelId="{EA4EED91-A4B9-CD47-866F-C9210A5590C0}" type="presParOf" srcId="{B9E16975-2880-AF4F-BB7F-6C779E757FD2}" destId="{DA8A054E-CE82-C14B-BD31-D85B778F4584}" srcOrd="1" destOrd="0" presId="urn:microsoft.com/office/officeart/2005/8/layout/pyramid1"/>
    <dgm:cxn modelId="{A38CB64D-A14E-0C43-B764-39F930D826DC}" type="presParOf" srcId="{DA8A054E-CE82-C14B-BD31-D85B778F4584}" destId="{067E84DD-A79F-064B-AEF5-C43ED842C18B}" srcOrd="0" destOrd="0" presId="urn:microsoft.com/office/officeart/2005/8/layout/pyramid1"/>
    <dgm:cxn modelId="{FA37ABC3-7C38-8542-81C4-74F368114082}" type="presParOf" srcId="{DA8A054E-CE82-C14B-BD31-D85B778F4584}" destId="{98B3653F-4E80-174C-8FC9-FFDD0A6456A8}" srcOrd="1" destOrd="0" presId="urn:microsoft.com/office/officeart/2005/8/layout/pyramid1"/>
    <dgm:cxn modelId="{D944005E-9FFA-0040-8A89-9F034F04ECF6}" type="presParOf" srcId="{B9E16975-2880-AF4F-BB7F-6C779E757FD2}" destId="{6BC196C9-FE84-C54C-B0E8-D8B3E052DCC2}" srcOrd="2" destOrd="0" presId="urn:microsoft.com/office/officeart/2005/8/layout/pyramid1"/>
    <dgm:cxn modelId="{748B1C05-6533-8B48-961A-2E14D9058C09}" type="presParOf" srcId="{6BC196C9-FE84-C54C-B0E8-D8B3E052DCC2}" destId="{388C3A41-16FD-2748-9F48-67E675F64504}" srcOrd="0" destOrd="0" presId="urn:microsoft.com/office/officeart/2005/8/layout/pyramid1"/>
    <dgm:cxn modelId="{E955C355-56D2-BA4A-ABAB-5248A7E9C3F8}" type="presParOf" srcId="{6BC196C9-FE84-C54C-B0E8-D8B3E052DCC2}" destId="{72954D17-08C8-734E-BB7F-C55CA7F40FE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B0CE44-3BD4-0443-8057-3B83C46EEEF3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B200C6E-4FA3-7D46-9AD5-8C6A8E45190E}">
      <dgm:prSet phldrT="[Texto]"/>
      <dgm:spPr/>
      <dgm:t>
        <a:bodyPr/>
        <a:lstStyle/>
        <a:p>
          <a:r>
            <a:rPr lang="es-ES" dirty="0"/>
            <a:t>Define el concepto de información</a:t>
          </a:r>
        </a:p>
      </dgm:t>
    </dgm:pt>
    <dgm:pt modelId="{52928EDE-16A2-B242-8293-FB758CF0F582}" type="parTrans" cxnId="{08AF5EB6-5B5F-2544-B477-AB522650D670}">
      <dgm:prSet/>
      <dgm:spPr/>
      <dgm:t>
        <a:bodyPr/>
        <a:lstStyle/>
        <a:p>
          <a:endParaRPr lang="es-ES"/>
        </a:p>
      </dgm:t>
    </dgm:pt>
    <dgm:pt modelId="{E781E4A3-5CD8-9345-86D1-70D3D4F8D797}" type="sibTrans" cxnId="{08AF5EB6-5B5F-2544-B477-AB522650D670}">
      <dgm:prSet/>
      <dgm:spPr/>
      <dgm:t>
        <a:bodyPr/>
        <a:lstStyle/>
        <a:p>
          <a:endParaRPr lang="es-ES"/>
        </a:p>
      </dgm:t>
    </dgm:pt>
    <dgm:pt modelId="{AAB79ECB-A13B-4E41-B01B-7E436B51C95F}">
      <dgm:prSet phldrT="[Texto]"/>
      <dgm:spPr/>
      <dgm:t>
        <a:bodyPr/>
        <a:lstStyle/>
        <a:p>
          <a:r>
            <a:rPr lang="es-ES" dirty="0"/>
            <a:t>Transmitida o almacenada</a:t>
          </a:r>
        </a:p>
      </dgm:t>
    </dgm:pt>
    <dgm:pt modelId="{465C11E8-5902-0D41-9D73-A170E7D15BFD}" type="parTrans" cxnId="{5DEA399C-7606-904F-A651-1F2DDEB9083B}">
      <dgm:prSet/>
      <dgm:spPr/>
      <dgm:t>
        <a:bodyPr/>
        <a:lstStyle/>
        <a:p>
          <a:endParaRPr lang="es-ES"/>
        </a:p>
      </dgm:t>
    </dgm:pt>
    <dgm:pt modelId="{77D105AA-F42D-7040-9A6E-C20C49FCF9EC}" type="sibTrans" cxnId="{5DEA399C-7606-904F-A651-1F2DDEB9083B}">
      <dgm:prSet/>
      <dgm:spPr/>
      <dgm:t>
        <a:bodyPr/>
        <a:lstStyle/>
        <a:p>
          <a:endParaRPr lang="es-ES"/>
        </a:p>
      </dgm:t>
    </dgm:pt>
    <dgm:pt modelId="{D1E35D9F-F690-3C49-B2FC-FC626445649D}">
      <dgm:prSet phldrT="[Texto]"/>
      <dgm:spPr/>
      <dgm:t>
        <a:bodyPr/>
        <a:lstStyle/>
        <a:p>
          <a:r>
            <a:rPr lang="es-ES" dirty="0"/>
            <a:t>Forma electrónica</a:t>
          </a:r>
        </a:p>
      </dgm:t>
    </dgm:pt>
    <dgm:pt modelId="{AF705953-72CC-3949-95CF-864B528E9AE7}" type="parTrans" cxnId="{C3BB02A5-C374-EC47-B077-7F2480221465}">
      <dgm:prSet/>
      <dgm:spPr/>
      <dgm:t>
        <a:bodyPr/>
        <a:lstStyle/>
        <a:p>
          <a:endParaRPr lang="es-ES"/>
        </a:p>
      </dgm:t>
    </dgm:pt>
    <dgm:pt modelId="{A3A9D4A6-A024-384B-8C8C-7175B9434F77}" type="sibTrans" cxnId="{C3BB02A5-C374-EC47-B077-7F2480221465}">
      <dgm:prSet/>
      <dgm:spPr/>
      <dgm:t>
        <a:bodyPr/>
        <a:lstStyle/>
        <a:p>
          <a:endParaRPr lang="es-ES"/>
        </a:p>
      </dgm:t>
    </dgm:pt>
    <dgm:pt modelId="{644E5876-C91E-D74A-8F1F-5C1B30C33D43}">
      <dgm:prSet phldrT="[Texto]"/>
      <dgm:spPr/>
      <dgm:t>
        <a:bodyPr/>
        <a:lstStyle/>
        <a:p>
          <a:r>
            <a:rPr lang="es-ES" dirty="0"/>
            <a:t>Establece validez y eficacia</a:t>
          </a:r>
        </a:p>
      </dgm:t>
    </dgm:pt>
    <dgm:pt modelId="{D7F81F65-EEF5-4443-A051-A2862BAAB9DE}" type="parTrans" cxnId="{8DA5639C-242D-BA4F-BDE4-4920FBFD51D3}">
      <dgm:prSet/>
      <dgm:spPr/>
      <dgm:t>
        <a:bodyPr/>
        <a:lstStyle/>
        <a:p>
          <a:endParaRPr lang="es-ES"/>
        </a:p>
      </dgm:t>
    </dgm:pt>
    <dgm:pt modelId="{286C269D-2EBF-2A4F-AA8B-9EE26D776588}" type="sibTrans" cxnId="{8DA5639C-242D-BA4F-BDE4-4920FBFD51D3}">
      <dgm:prSet/>
      <dgm:spPr/>
      <dgm:t>
        <a:bodyPr/>
        <a:lstStyle/>
        <a:p>
          <a:endParaRPr lang="es-ES"/>
        </a:p>
      </dgm:t>
    </dgm:pt>
    <dgm:pt modelId="{A2CA5FCC-6A74-C541-84F3-33F74CC12C78}">
      <dgm:prSet phldrT="[Texto]"/>
      <dgm:spPr/>
      <dgm:t>
        <a:bodyPr/>
        <a:lstStyle/>
        <a:p>
          <a:r>
            <a:rPr lang="es-ES" dirty="0"/>
            <a:t>Mensajes de datos</a:t>
          </a:r>
        </a:p>
      </dgm:t>
    </dgm:pt>
    <dgm:pt modelId="{2A134068-717A-2640-AED2-BD8DB981CD14}" type="parTrans" cxnId="{0C84186A-8A7C-3E43-AF0D-62F2D066017D}">
      <dgm:prSet/>
      <dgm:spPr/>
      <dgm:t>
        <a:bodyPr/>
        <a:lstStyle/>
        <a:p>
          <a:endParaRPr lang="es-ES"/>
        </a:p>
      </dgm:t>
    </dgm:pt>
    <dgm:pt modelId="{3E149A05-CE0F-A649-8C02-578B6185E482}" type="sibTrans" cxnId="{0C84186A-8A7C-3E43-AF0D-62F2D066017D}">
      <dgm:prSet/>
      <dgm:spPr/>
      <dgm:t>
        <a:bodyPr/>
        <a:lstStyle/>
        <a:p>
          <a:endParaRPr lang="es-ES"/>
        </a:p>
      </dgm:t>
    </dgm:pt>
    <dgm:pt modelId="{F9AA9A25-CBF1-C047-BD64-9DD0FFDA44D1}" type="pres">
      <dgm:prSet presAssocID="{A4B0CE44-3BD4-0443-8057-3B83C46EEEF3}" presName="Name0" presStyleCnt="0">
        <dgm:presLayoutVars>
          <dgm:chMax val="7"/>
          <dgm:chPref val="5"/>
        </dgm:presLayoutVars>
      </dgm:prSet>
      <dgm:spPr/>
    </dgm:pt>
    <dgm:pt modelId="{B012A92D-98B5-D548-A237-65CA41532CA1}" type="pres">
      <dgm:prSet presAssocID="{A4B0CE44-3BD4-0443-8057-3B83C46EEEF3}" presName="arrowNode" presStyleLbl="node1" presStyleIdx="0" presStyleCnt="1"/>
      <dgm:spPr/>
    </dgm:pt>
    <dgm:pt modelId="{D139FA96-48F4-E44F-B459-F61ECE499D1D}" type="pres">
      <dgm:prSet presAssocID="{2B200C6E-4FA3-7D46-9AD5-8C6A8E45190E}" presName="txNode1" presStyleLbl="revTx" presStyleIdx="0" presStyleCnt="5">
        <dgm:presLayoutVars>
          <dgm:bulletEnabled val="1"/>
        </dgm:presLayoutVars>
      </dgm:prSet>
      <dgm:spPr/>
    </dgm:pt>
    <dgm:pt modelId="{55500F96-4C47-A240-B21A-E67AC256C26F}" type="pres">
      <dgm:prSet presAssocID="{AAB79ECB-A13B-4E41-B01B-7E436B51C95F}" presName="txNode2" presStyleLbl="revTx" presStyleIdx="1" presStyleCnt="5">
        <dgm:presLayoutVars>
          <dgm:bulletEnabled val="1"/>
        </dgm:presLayoutVars>
      </dgm:prSet>
      <dgm:spPr/>
    </dgm:pt>
    <dgm:pt modelId="{757FD196-8569-414C-BD24-0FBAECFC66C3}" type="pres">
      <dgm:prSet presAssocID="{77D105AA-F42D-7040-9A6E-C20C49FCF9EC}" presName="dotNode2" presStyleCnt="0"/>
      <dgm:spPr/>
    </dgm:pt>
    <dgm:pt modelId="{222F8E7B-D4DF-194F-9293-478D92C29419}" type="pres">
      <dgm:prSet presAssocID="{77D105AA-F42D-7040-9A6E-C20C49FCF9EC}" presName="dotRepeatNode" presStyleLbl="fgShp" presStyleIdx="0" presStyleCnt="3"/>
      <dgm:spPr/>
    </dgm:pt>
    <dgm:pt modelId="{44D4700E-62F9-4545-B445-E8C9F5D1663B}" type="pres">
      <dgm:prSet presAssocID="{D1E35D9F-F690-3C49-B2FC-FC626445649D}" presName="txNode3" presStyleLbl="revTx" presStyleIdx="2" presStyleCnt="5">
        <dgm:presLayoutVars>
          <dgm:bulletEnabled val="1"/>
        </dgm:presLayoutVars>
      </dgm:prSet>
      <dgm:spPr/>
    </dgm:pt>
    <dgm:pt modelId="{75469F27-38E4-FA40-BD4B-059DCC7103EE}" type="pres">
      <dgm:prSet presAssocID="{A3A9D4A6-A024-384B-8C8C-7175B9434F77}" presName="dotNode3" presStyleCnt="0"/>
      <dgm:spPr/>
    </dgm:pt>
    <dgm:pt modelId="{5DC0DF3F-B7D0-E648-BCE5-4AE9F60EA92A}" type="pres">
      <dgm:prSet presAssocID="{A3A9D4A6-A024-384B-8C8C-7175B9434F77}" presName="dotRepeatNode" presStyleLbl="fgShp" presStyleIdx="1" presStyleCnt="3"/>
      <dgm:spPr/>
    </dgm:pt>
    <dgm:pt modelId="{D79D1C67-8357-A849-B3D8-39C8D09DD286}" type="pres">
      <dgm:prSet presAssocID="{644E5876-C91E-D74A-8F1F-5C1B30C33D43}" presName="txNode4" presStyleLbl="revTx" presStyleIdx="3" presStyleCnt="5">
        <dgm:presLayoutVars>
          <dgm:bulletEnabled val="1"/>
        </dgm:presLayoutVars>
      </dgm:prSet>
      <dgm:spPr/>
    </dgm:pt>
    <dgm:pt modelId="{DBD807D2-AE66-9040-8497-447102E4F28A}" type="pres">
      <dgm:prSet presAssocID="{286C269D-2EBF-2A4F-AA8B-9EE26D776588}" presName="dotNode4" presStyleCnt="0"/>
      <dgm:spPr/>
    </dgm:pt>
    <dgm:pt modelId="{96385AD6-626E-9E48-9AD6-792B5FFCCD6D}" type="pres">
      <dgm:prSet presAssocID="{286C269D-2EBF-2A4F-AA8B-9EE26D776588}" presName="dotRepeatNode" presStyleLbl="fgShp" presStyleIdx="2" presStyleCnt="3"/>
      <dgm:spPr/>
    </dgm:pt>
    <dgm:pt modelId="{E8E3791C-22FC-1842-9ADA-0C73A0E0DCBB}" type="pres">
      <dgm:prSet presAssocID="{A2CA5FCC-6A74-C541-84F3-33F74CC12C78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CDA39A09-AFB7-714A-968C-EBA8BB8D5614}" type="presOf" srcId="{644E5876-C91E-D74A-8F1F-5C1B30C33D43}" destId="{D79D1C67-8357-A849-B3D8-39C8D09DD286}" srcOrd="0" destOrd="0" presId="urn:microsoft.com/office/officeart/2009/3/layout/DescendingProcess"/>
    <dgm:cxn modelId="{6A70FB0C-A1CE-8544-8BA4-EB36C2298F0C}" type="presOf" srcId="{A3A9D4A6-A024-384B-8C8C-7175B9434F77}" destId="{5DC0DF3F-B7D0-E648-BCE5-4AE9F60EA92A}" srcOrd="0" destOrd="0" presId="urn:microsoft.com/office/officeart/2009/3/layout/DescendingProcess"/>
    <dgm:cxn modelId="{6322803D-3186-DD44-B73C-80E91DCC6641}" type="presOf" srcId="{AAB79ECB-A13B-4E41-B01B-7E436B51C95F}" destId="{55500F96-4C47-A240-B21A-E67AC256C26F}" srcOrd="0" destOrd="0" presId="urn:microsoft.com/office/officeart/2009/3/layout/DescendingProcess"/>
    <dgm:cxn modelId="{0C84186A-8A7C-3E43-AF0D-62F2D066017D}" srcId="{A4B0CE44-3BD4-0443-8057-3B83C46EEEF3}" destId="{A2CA5FCC-6A74-C541-84F3-33F74CC12C78}" srcOrd="4" destOrd="0" parTransId="{2A134068-717A-2640-AED2-BD8DB981CD14}" sibTransId="{3E149A05-CE0F-A649-8C02-578B6185E482}"/>
    <dgm:cxn modelId="{DDDC6D8A-E91B-144D-88F1-788246E11C4B}" type="presOf" srcId="{D1E35D9F-F690-3C49-B2FC-FC626445649D}" destId="{44D4700E-62F9-4545-B445-E8C9F5D1663B}" srcOrd="0" destOrd="0" presId="urn:microsoft.com/office/officeart/2009/3/layout/DescendingProcess"/>
    <dgm:cxn modelId="{5DEA399C-7606-904F-A651-1F2DDEB9083B}" srcId="{A4B0CE44-3BD4-0443-8057-3B83C46EEEF3}" destId="{AAB79ECB-A13B-4E41-B01B-7E436B51C95F}" srcOrd="1" destOrd="0" parTransId="{465C11E8-5902-0D41-9D73-A170E7D15BFD}" sibTransId="{77D105AA-F42D-7040-9A6E-C20C49FCF9EC}"/>
    <dgm:cxn modelId="{8DA5639C-242D-BA4F-BDE4-4920FBFD51D3}" srcId="{A4B0CE44-3BD4-0443-8057-3B83C46EEEF3}" destId="{644E5876-C91E-D74A-8F1F-5C1B30C33D43}" srcOrd="3" destOrd="0" parTransId="{D7F81F65-EEF5-4443-A051-A2862BAAB9DE}" sibTransId="{286C269D-2EBF-2A4F-AA8B-9EE26D776588}"/>
    <dgm:cxn modelId="{7FF7ACA1-3F07-664B-A490-030EE9EC7D4A}" type="presOf" srcId="{A2CA5FCC-6A74-C541-84F3-33F74CC12C78}" destId="{E8E3791C-22FC-1842-9ADA-0C73A0E0DCBB}" srcOrd="0" destOrd="0" presId="urn:microsoft.com/office/officeart/2009/3/layout/DescendingProcess"/>
    <dgm:cxn modelId="{C3BB02A5-C374-EC47-B077-7F2480221465}" srcId="{A4B0CE44-3BD4-0443-8057-3B83C46EEEF3}" destId="{D1E35D9F-F690-3C49-B2FC-FC626445649D}" srcOrd="2" destOrd="0" parTransId="{AF705953-72CC-3949-95CF-864B528E9AE7}" sibTransId="{A3A9D4A6-A024-384B-8C8C-7175B9434F77}"/>
    <dgm:cxn modelId="{192118B2-F350-7A40-8E5A-6A14FA67258C}" type="presOf" srcId="{286C269D-2EBF-2A4F-AA8B-9EE26D776588}" destId="{96385AD6-626E-9E48-9AD6-792B5FFCCD6D}" srcOrd="0" destOrd="0" presId="urn:microsoft.com/office/officeart/2009/3/layout/DescendingProcess"/>
    <dgm:cxn modelId="{08AF5EB6-5B5F-2544-B477-AB522650D670}" srcId="{A4B0CE44-3BD4-0443-8057-3B83C46EEEF3}" destId="{2B200C6E-4FA3-7D46-9AD5-8C6A8E45190E}" srcOrd="0" destOrd="0" parTransId="{52928EDE-16A2-B242-8293-FB758CF0F582}" sibTransId="{E781E4A3-5CD8-9345-86D1-70D3D4F8D797}"/>
    <dgm:cxn modelId="{D92453C9-D26E-7843-AB4B-92D9E1D5A1CC}" type="presOf" srcId="{A4B0CE44-3BD4-0443-8057-3B83C46EEEF3}" destId="{F9AA9A25-CBF1-C047-BD64-9DD0FFDA44D1}" srcOrd="0" destOrd="0" presId="urn:microsoft.com/office/officeart/2009/3/layout/DescendingProcess"/>
    <dgm:cxn modelId="{80A946E1-DD0E-F14B-8B41-982ADD4966DB}" type="presOf" srcId="{2B200C6E-4FA3-7D46-9AD5-8C6A8E45190E}" destId="{D139FA96-48F4-E44F-B459-F61ECE499D1D}" srcOrd="0" destOrd="0" presId="urn:microsoft.com/office/officeart/2009/3/layout/DescendingProcess"/>
    <dgm:cxn modelId="{B76114EF-E76E-3345-AB9C-13B373CE45AD}" type="presOf" srcId="{77D105AA-F42D-7040-9A6E-C20C49FCF9EC}" destId="{222F8E7B-D4DF-194F-9293-478D92C29419}" srcOrd="0" destOrd="0" presId="urn:microsoft.com/office/officeart/2009/3/layout/DescendingProcess"/>
    <dgm:cxn modelId="{83510560-4762-8D46-A600-0880E6A12948}" type="presParOf" srcId="{F9AA9A25-CBF1-C047-BD64-9DD0FFDA44D1}" destId="{B012A92D-98B5-D548-A237-65CA41532CA1}" srcOrd="0" destOrd="0" presId="urn:microsoft.com/office/officeart/2009/3/layout/DescendingProcess"/>
    <dgm:cxn modelId="{A238AD38-723F-AE47-9F82-FAD5256985B5}" type="presParOf" srcId="{F9AA9A25-CBF1-C047-BD64-9DD0FFDA44D1}" destId="{D139FA96-48F4-E44F-B459-F61ECE499D1D}" srcOrd="1" destOrd="0" presId="urn:microsoft.com/office/officeart/2009/3/layout/DescendingProcess"/>
    <dgm:cxn modelId="{3D45926A-3118-1B4B-B83E-5030D9F52C7A}" type="presParOf" srcId="{F9AA9A25-CBF1-C047-BD64-9DD0FFDA44D1}" destId="{55500F96-4C47-A240-B21A-E67AC256C26F}" srcOrd="2" destOrd="0" presId="urn:microsoft.com/office/officeart/2009/3/layout/DescendingProcess"/>
    <dgm:cxn modelId="{AFC46219-2CA4-0143-A801-1526AF47661F}" type="presParOf" srcId="{F9AA9A25-CBF1-C047-BD64-9DD0FFDA44D1}" destId="{757FD196-8569-414C-BD24-0FBAECFC66C3}" srcOrd="3" destOrd="0" presId="urn:microsoft.com/office/officeart/2009/3/layout/DescendingProcess"/>
    <dgm:cxn modelId="{C06926B7-790A-6145-8DA9-7115BED2D630}" type="presParOf" srcId="{757FD196-8569-414C-BD24-0FBAECFC66C3}" destId="{222F8E7B-D4DF-194F-9293-478D92C29419}" srcOrd="0" destOrd="0" presId="urn:microsoft.com/office/officeart/2009/3/layout/DescendingProcess"/>
    <dgm:cxn modelId="{5FECA839-1852-9F4D-8D45-DAE0878769F4}" type="presParOf" srcId="{F9AA9A25-CBF1-C047-BD64-9DD0FFDA44D1}" destId="{44D4700E-62F9-4545-B445-E8C9F5D1663B}" srcOrd="4" destOrd="0" presId="urn:microsoft.com/office/officeart/2009/3/layout/DescendingProcess"/>
    <dgm:cxn modelId="{36FCDDBB-818A-934E-845C-3BF65199D715}" type="presParOf" srcId="{F9AA9A25-CBF1-C047-BD64-9DD0FFDA44D1}" destId="{75469F27-38E4-FA40-BD4B-059DCC7103EE}" srcOrd="5" destOrd="0" presId="urn:microsoft.com/office/officeart/2009/3/layout/DescendingProcess"/>
    <dgm:cxn modelId="{FB4E78FD-C1F4-CB49-9F5B-2378EE41B1F4}" type="presParOf" srcId="{75469F27-38E4-FA40-BD4B-059DCC7103EE}" destId="{5DC0DF3F-B7D0-E648-BCE5-4AE9F60EA92A}" srcOrd="0" destOrd="0" presId="urn:microsoft.com/office/officeart/2009/3/layout/DescendingProcess"/>
    <dgm:cxn modelId="{D2158B89-7AC2-A74B-ADAA-3E8E657BB644}" type="presParOf" srcId="{F9AA9A25-CBF1-C047-BD64-9DD0FFDA44D1}" destId="{D79D1C67-8357-A849-B3D8-39C8D09DD286}" srcOrd="6" destOrd="0" presId="urn:microsoft.com/office/officeart/2009/3/layout/DescendingProcess"/>
    <dgm:cxn modelId="{BB103CFF-3433-4142-B310-87827CE36CF8}" type="presParOf" srcId="{F9AA9A25-CBF1-C047-BD64-9DD0FFDA44D1}" destId="{DBD807D2-AE66-9040-8497-447102E4F28A}" srcOrd="7" destOrd="0" presId="urn:microsoft.com/office/officeart/2009/3/layout/DescendingProcess"/>
    <dgm:cxn modelId="{4E3A8E15-B737-354E-B8DA-0D8605FB9FEC}" type="presParOf" srcId="{DBD807D2-AE66-9040-8497-447102E4F28A}" destId="{96385AD6-626E-9E48-9AD6-792B5FFCCD6D}" srcOrd="0" destOrd="0" presId="urn:microsoft.com/office/officeart/2009/3/layout/DescendingProcess"/>
    <dgm:cxn modelId="{36CCAF08-3EB9-3848-B923-708E3024C49F}" type="presParOf" srcId="{F9AA9A25-CBF1-C047-BD64-9DD0FFDA44D1}" destId="{E8E3791C-22FC-1842-9ADA-0C73A0E0DCBB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539D15-ACF5-7444-9D09-C29CB63F3A95}" type="doc">
      <dgm:prSet loTypeId="urn:microsoft.com/office/officeart/2005/8/layout/arrow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80F1F85-BD9F-7F4E-B61F-213268F91528}">
      <dgm:prSet phldrT="[Texto]"/>
      <dgm:spPr/>
      <dgm:t>
        <a:bodyPr/>
        <a:lstStyle/>
        <a:p>
          <a:r>
            <a:rPr lang="es-ES" dirty="0"/>
            <a:t>Regula la prestación</a:t>
          </a:r>
        </a:p>
      </dgm:t>
    </dgm:pt>
    <dgm:pt modelId="{C8463608-5278-0D4D-9326-E8A37ADFC1BB}" type="parTrans" cxnId="{53FC622C-84F8-8C46-8FA1-80B2483C166E}">
      <dgm:prSet/>
      <dgm:spPr/>
      <dgm:t>
        <a:bodyPr/>
        <a:lstStyle/>
        <a:p>
          <a:endParaRPr lang="es-ES"/>
        </a:p>
      </dgm:t>
    </dgm:pt>
    <dgm:pt modelId="{A959AE3D-26BD-7548-B663-16A1F96AC43A}" type="sibTrans" cxnId="{53FC622C-84F8-8C46-8FA1-80B2483C166E}">
      <dgm:prSet/>
      <dgm:spPr/>
      <dgm:t>
        <a:bodyPr/>
        <a:lstStyle/>
        <a:p>
          <a:endParaRPr lang="es-ES"/>
        </a:p>
      </dgm:t>
    </dgm:pt>
    <dgm:pt modelId="{9BDAEF85-B105-2948-A9A5-FCBA1A7F126A}">
      <dgm:prSet phldrT="[Texto]"/>
      <dgm:spPr/>
      <dgm:t>
        <a:bodyPr/>
        <a:lstStyle/>
        <a:p>
          <a:r>
            <a:rPr lang="es-ES" dirty="0"/>
            <a:t>Establece los requisitos</a:t>
          </a:r>
        </a:p>
      </dgm:t>
    </dgm:pt>
    <dgm:pt modelId="{F5D2BE4D-220B-A849-A131-069C3AF49214}" type="parTrans" cxnId="{75A6D6D1-A5F3-544E-8D3D-1428BCCF79A6}">
      <dgm:prSet/>
      <dgm:spPr/>
      <dgm:t>
        <a:bodyPr/>
        <a:lstStyle/>
        <a:p>
          <a:endParaRPr lang="es-ES"/>
        </a:p>
      </dgm:t>
    </dgm:pt>
    <dgm:pt modelId="{508D645B-355C-9341-8BFF-7057D29B326A}" type="sibTrans" cxnId="{75A6D6D1-A5F3-544E-8D3D-1428BCCF79A6}">
      <dgm:prSet/>
      <dgm:spPr/>
      <dgm:t>
        <a:bodyPr/>
        <a:lstStyle/>
        <a:p>
          <a:endParaRPr lang="es-ES"/>
        </a:p>
      </dgm:t>
    </dgm:pt>
    <dgm:pt modelId="{B79BD3F6-C197-4247-844E-51ADCE1B4214}" type="pres">
      <dgm:prSet presAssocID="{43539D15-ACF5-7444-9D09-C29CB63F3A95}" presName="compositeShape" presStyleCnt="0">
        <dgm:presLayoutVars>
          <dgm:chMax val="2"/>
          <dgm:dir/>
          <dgm:resizeHandles val="exact"/>
        </dgm:presLayoutVars>
      </dgm:prSet>
      <dgm:spPr/>
    </dgm:pt>
    <dgm:pt modelId="{F56085A0-46C1-0E4A-94CD-A4447361D477}" type="pres">
      <dgm:prSet presAssocID="{43539D15-ACF5-7444-9D09-C29CB63F3A95}" presName="ribbon" presStyleLbl="node1" presStyleIdx="0" presStyleCnt="1"/>
      <dgm:spPr/>
    </dgm:pt>
    <dgm:pt modelId="{8F7274D2-A148-474B-8E6D-016C9D3E3447}" type="pres">
      <dgm:prSet presAssocID="{43539D15-ACF5-7444-9D09-C29CB63F3A9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9582FD6-F7D6-5F4F-874F-7D65677D6446}" type="pres">
      <dgm:prSet presAssocID="{43539D15-ACF5-7444-9D09-C29CB63F3A9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758F00-D3A5-0D4A-81A4-9197C0889D15}" type="presOf" srcId="{43539D15-ACF5-7444-9D09-C29CB63F3A95}" destId="{B79BD3F6-C197-4247-844E-51ADCE1B4214}" srcOrd="0" destOrd="0" presId="urn:microsoft.com/office/officeart/2005/8/layout/arrow6"/>
    <dgm:cxn modelId="{85E43A1E-29E4-314F-A985-0B009FCA82A4}" type="presOf" srcId="{9BDAEF85-B105-2948-A9A5-FCBA1A7F126A}" destId="{C9582FD6-F7D6-5F4F-874F-7D65677D6446}" srcOrd="0" destOrd="0" presId="urn:microsoft.com/office/officeart/2005/8/layout/arrow6"/>
    <dgm:cxn modelId="{53FC622C-84F8-8C46-8FA1-80B2483C166E}" srcId="{43539D15-ACF5-7444-9D09-C29CB63F3A95}" destId="{380F1F85-BD9F-7F4E-B61F-213268F91528}" srcOrd="0" destOrd="0" parTransId="{C8463608-5278-0D4D-9326-E8A37ADFC1BB}" sibTransId="{A959AE3D-26BD-7548-B663-16A1F96AC43A}"/>
    <dgm:cxn modelId="{FA16C59E-684D-554A-8D28-6A7CABD77BF0}" type="presOf" srcId="{380F1F85-BD9F-7F4E-B61F-213268F91528}" destId="{8F7274D2-A148-474B-8E6D-016C9D3E3447}" srcOrd="0" destOrd="0" presId="urn:microsoft.com/office/officeart/2005/8/layout/arrow6"/>
    <dgm:cxn modelId="{75A6D6D1-A5F3-544E-8D3D-1428BCCF79A6}" srcId="{43539D15-ACF5-7444-9D09-C29CB63F3A95}" destId="{9BDAEF85-B105-2948-A9A5-FCBA1A7F126A}" srcOrd="1" destOrd="0" parTransId="{F5D2BE4D-220B-A849-A131-069C3AF49214}" sibTransId="{508D645B-355C-9341-8BFF-7057D29B326A}"/>
    <dgm:cxn modelId="{DB3A4208-B199-2245-9153-D1DC3EE3D7FF}" type="presParOf" srcId="{B79BD3F6-C197-4247-844E-51ADCE1B4214}" destId="{F56085A0-46C1-0E4A-94CD-A4447361D477}" srcOrd="0" destOrd="0" presId="urn:microsoft.com/office/officeart/2005/8/layout/arrow6"/>
    <dgm:cxn modelId="{87A5FEB7-C193-224B-99C7-CA8522D14E45}" type="presParOf" srcId="{B79BD3F6-C197-4247-844E-51ADCE1B4214}" destId="{8F7274D2-A148-474B-8E6D-016C9D3E3447}" srcOrd="1" destOrd="0" presId="urn:microsoft.com/office/officeart/2005/8/layout/arrow6"/>
    <dgm:cxn modelId="{F01ED203-1B8D-6B49-AEDC-FB5EB6F2CD61}" type="presParOf" srcId="{B79BD3F6-C197-4247-844E-51ADCE1B4214}" destId="{C9582FD6-F7D6-5F4F-874F-7D65677D644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2509A3-2577-E647-B0F3-20D30BBE026B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459545-2E74-9F4A-A0A9-CA0DDFF8D4C5}">
      <dgm:prSet phldrT="[Texto]"/>
      <dgm:spPr/>
      <dgm:t>
        <a:bodyPr/>
        <a:lstStyle/>
        <a:p>
          <a:r>
            <a:rPr lang="es-ES" dirty="0"/>
            <a:t>Acceder a la información pública de manera electrónica</a:t>
          </a:r>
        </a:p>
      </dgm:t>
    </dgm:pt>
    <dgm:pt modelId="{AD90AE59-E3EA-0C48-8BBC-F2616FC14B08}" type="parTrans" cxnId="{2C26FA86-5C52-9A45-90F4-C19FE3641A59}">
      <dgm:prSet/>
      <dgm:spPr/>
      <dgm:t>
        <a:bodyPr/>
        <a:lstStyle/>
        <a:p>
          <a:endParaRPr lang="es-ES"/>
        </a:p>
      </dgm:t>
    </dgm:pt>
    <dgm:pt modelId="{E1C6E416-84FA-9948-B595-80A380981FB6}" type="sibTrans" cxnId="{2C26FA86-5C52-9A45-90F4-C19FE3641A59}">
      <dgm:prSet/>
      <dgm:spPr/>
      <dgm:t>
        <a:bodyPr/>
        <a:lstStyle/>
        <a:p>
          <a:endParaRPr lang="es-ES"/>
        </a:p>
      </dgm:t>
    </dgm:pt>
    <dgm:pt modelId="{1FEF2E31-E5D7-8E4D-BCB8-34B99EC9DA6F}">
      <dgm:prSet phldrT="[Texto]"/>
      <dgm:spPr/>
      <dgm:t>
        <a:bodyPr/>
        <a:lstStyle/>
        <a:p>
          <a:r>
            <a:rPr lang="es-ES" dirty="0"/>
            <a:t>Presentar solicitudes, peticiones y recursos por medios electrónicos</a:t>
          </a:r>
        </a:p>
      </dgm:t>
    </dgm:pt>
    <dgm:pt modelId="{534A2445-78A3-7140-835C-273903AD076A}" type="parTrans" cxnId="{8A97618B-0F61-AC48-BD1E-ABD541FBFBDD}">
      <dgm:prSet/>
      <dgm:spPr/>
      <dgm:t>
        <a:bodyPr/>
        <a:lstStyle/>
        <a:p>
          <a:endParaRPr lang="es-ES"/>
        </a:p>
      </dgm:t>
    </dgm:pt>
    <dgm:pt modelId="{3F7EF51F-6F8E-A34B-935A-D61049EC9CF1}" type="sibTrans" cxnId="{8A97618B-0F61-AC48-BD1E-ABD541FBFBDD}">
      <dgm:prSet/>
      <dgm:spPr/>
      <dgm:t>
        <a:bodyPr/>
        <a:lstStyle/>
        <a:p>
          <a:endParaRPr lang="es-ES"/>
        </a:p>
      </dgm:t>
    </dgm:pt>
    <dgm:pt modelId="{266CEB58-26BA-0B4A-9177-411E44517B74}">
      <dgm:prSet phldrT="[Texto]"/>
      <dgm:spPr/>
      <dgm:t>
        <a:bodyPr/>
        <a:lstStyle/>
        <a:p>
          <a:r>
            <a:rPr lang="es-ES" dirty="0"/>
            <a:t>Recibir notificaciones y comunicaciones por medios electrónicos</a:t>
          </a:r>
        </a:p>
      </dgm:t>
    </dgm:pt>
    <dgm:pt modelId="{41343799-26A7-8E42-BDF2-D2D08CFA9A11}" type="parTrans" cxnId="{7BFFCE44-2BBE-1945-8967-18D961AFC014}">
      <dgm:prSet/>
      <dgm:spPr/>
      <dgm:t>
        <a:bodyPr/>
        <a:lstStyle/>
        <a:p>
          <a:endParaRPr lang="es-ES"/>
        </a:p>
      </dgm:t>
    </dgm:pt>
    <dgm:pt modelId="{46B36312-7284-CF4B-B192-E730413B991D}" type="sibTrans" cxnId="{7BFFCE44-2BBE-1945-8967-18D961AFC014}">
      <dgm:prSet/>
      <dgm:spPr/>
      <dgm:t>
        <a:bodyPr/>
        <a:lstStyle/>
        <a:p>
          <a:endParaRPr lang="es-ES"/>
        </a:p>
      </dgm:t>
    </dgm:pt>
    <dgm:pt modelId="{A84818E2-FE0D-F049-9F76-AD8AAB2D8719}">
      <dgm:prSet phldrT="[Texto]"/>
      <dgm:spPr/>
      <dgm:t>
        <a:bodyPr/>
        <a:lstStyle/>
        <a:p>
          <a:r>
            <a:rPr lang="es-ES" dirty="0"/>
            <a:t>Protección de datos personales en el entorno digital</a:t>
          </a:r>
        </a:p>
      </dgm:t>
    </dgm:pt>
    <dgm:pt modelId="{ABD46E24-1489-2246-B9C5-2117BE5E7326}" type="parTrans" cxnId="{AC21394D-262D-B54F-801A-4E3BFF63DF9C}">
      <dgm:prSet/>
      <dgm:spPr/>
      <dgm:t>
        <a:bodyPr/>
        <a:lstStyle/>
        <a:p>
          <a:endParaRPr lang="es-ES"/>
        </a:p>
      </dgm:t>
    </dgm:pt>
    <dgm:pt modelId="{8054E188-4206-F648-B88B-F34AD064FDBD}" type="sibTrans" cxnId="{AC21394D-262D-B54F-801A-4E3BFF63DF9C}">
      <dgm:prSet/>
      <dgm:spPr/>
      <dgm:t>
        <a:bodyPr/>
        <a:lstStyle/>
        <a:p>
          <a:endParaRPr lang="es-ES"/>
        </a:p>
      </dgm:t>
    </dgm:pt>
    <dgm:pt modelId="{7B2AB851-851D-8E42-8407-1E12D712B968}" type="pres">
      <dgm:prSet presAssocID="{622509A3-2577-E647-B0F3-20D30BBE026B}" presName="outerComposite" presStyleCnt="0">
        <dgm:presLayoutVars>
          <dgm:chMax val="5"/>
          <dgm:dir/>
          <dgm:resizeHandles val="exact"/>
        </dgm:presLayoutVars>
      </dgm:prSet>
      <dgm:spPr/>
    </dgm:pt>
    <dgm:pt modelId="{7ED9EF2C-887C-2B46-8FE4-8C762A724F1E}" type="pres">
      <dgm:prSet presAssocID="{622509A3-2577-E647-B0F3-20D30BBE026B}" presName="dummyMaxCanvas" presStyleCnt="0">
        <dgm:presLayoutVars/>
      </dgm:prSet>
      <dgm:spPr/>
    </dgm:pt>
    <dgm:pt modelId="{DA13FD28-5F7F-F44F-8F78-2E20FF112971}" type="pres">
      <dgm:prSet presAssocID="{622509A3-2577-E647-B0F3-20D30BBE026B}" presName="FourNodes_1" presStyleLbl="node1" presStyleIdx="0" presStyleCnt="4">
        <dgm:presLayoutVars>
          <dgm:bulletEnabled val="1"/>
        </dgm:presLayoutVars>
      </dgm:prSet>
      <dgm:spPr/>
    </dgm:pt>
    <dgm:pt modelId="{E68E6CA1-C02F-524A-A601-D7275CFD6C0C}" type="pres">
      <dgm:prSet presAssocID="{622509A3-2577-E647-B0F3-20D30BBE026B}" presName="FourNodes_2" presStyleLbl="node1" presStyleIdx="1" presStyleCnt="4">
        <dgm:presLayoutVars>
          <dgm:bulletEnabled val="1"/>
        </dgm:presLayoutVars>
      </dgm:prSet>
      <dgm:spPr/>
    </dgm:pt>
    <dgm:pt modelId="{9F113512-37FD-7C43-B15B-5F63E701EBA6}" type="pres">
      <dgm:prSet presAssocID="{622509A3-2577-E647-B0F3-20D30BBE026B}" presName="FourNodes_3" presStyleLbl="node1" presStyleIdx="2" presStyleCnt="4">
        <dgm:presLayoutVars>
          <dgm:bulletEnabled val="1"/>
        </dgm:presLayoutVars>
      </dgm:prSet>
      <dgm:spPr/>
    </dgm:pt>
    <dgm:pt modelId="{A7B90DDF-64F8-534C-9D71-CA814FD45348}" type="pres">
      <dgm:prSet presAssocID="{622509A3-2577-E647-B0F3-20D30BBE026B}" presName="FourNodes_4" presStyleLbl="node1" presStyleIdx="3" presStyleCnt="4">
        <dgm:presLayoutVars>
          <dgm:bulletEnabled val="1"/>
        </dgm:presLayoutVars>
      </dgm:prSet>
      <dgm:spPr/>
    </dgm:pt>
    <dgm:pt modelId="{3E6D7200-9D93-2D48-A927-7D26E0A1517E}" type="pres">
      <dgm:prSet presAssocID="{622509A3-2577-E647-B0F3-20D30BBE026B}" presName="FourConn_1-2" presStyleLbl="fgAccFollowNode1" presStyleIdx="0" presStyleCnt="3">
        <dgm:presLayoutVars>
          <dgm:bulletEnabled val="1"/>
        </dgm:presLayoutVars>
      </dgm:prSet>
      <dgm:spPr/>
    </dgm:pt>
    <dgm:pt modelId="{AC721796-1500-F94B-B018-6DB423E64CCA}" type="pres">
      <dgm:prSet presAssocID="{622509A3-2577-E647-B0F3-20D30BBE026B}" presName="FourConn_2-3" presStyleLbl="fgAccFollowNode1" presStyleIdx="1" presStyleCnt="3">
        <dgm:presLayoutVars>
          <dgm:bulletEnabled val="1"/>
        </dgm:presLayoutVars>
      </dgm:prSet>
      <dgm:spPr/>
    </dgm:pt>
    <dgm:pt modelId="{E11069F7-BFC5-8B4B-8E94-A0448A1BD5D8}" type="pres">
      <dgm:prSet presAssocID="{622509A3-2577-E647-B0F3-20D30BBE026B}" presName="FourConn_3-4" presStyleLbl="fgAccFollowNode1" presStyleIdx="2" presStyleCnt="3">
        <dgm:presLayoutVars>
          <dgm:bulletEnabled val="1"/>
        </dgm:presLayoutVars>
      </dgm:prSet>
      <dgm:spPr/>
    </dgm:pt>
    <dgm:pt modelId="{C2AEC4FE-B701-AD4A-A3FD-46354B323189}" type="pres">
      <dgm:prSet presAssocID="{622509A3-2577-E647-B0F3-20D30BBE026B}" presName="FourNodes_1_text" presStyleLbl="node1" presStyleIdx="3" presStyleCnt="4">
        <dgm:presLayoutVars>
          <dgm:bulletEnabled val="1"/>
        </dgm:presLayoutVars>
      </dgm:prSet>
      <dgm:spPr/>
    </dgm:pt>
    <dgm:pt modelId="{412C7CD9-7C20-C148-9DF2-A598F20CD92A}" type="pres">
      <dgm:prSet presAssocID="{622509A3-2577-E647-B0F3-20D30BBE026B}" presName="FourNodes_2_text" presStyleLbl="node1" presStyleIdx="3" presStyleCnt="4">
        <dgm:presLayoutVars>
          <dgm:bulletEnabled val="1"/>
        </dgm:presLayoutVars>
      </dgm:prSet>
      <dgm:spPr/>
    </dgm:pt>
    <dgm:pt modelId="{EA928E65-EF24-054C-853F-5F2AB10B1FDB}" type="pres">
      <dgm:prSet presAssocID="{622509A3-2577-E647-B0F3-20D30BBE026B}" presName="FourNodes_3_text" presStyleLbl="node1" presStyleIdx="3" presStyleCnt="4">
        <dgm:presLayoutVars>
          <dgm:bulletEnabled val="1"/>
        </dgm:presLayoutVars>
      </dgm:prSet>
      <dgm:spPr/>
    </dgm:pt>
    <dgm:pt modelId="{A7C342F2-C0F5-9048-B43C-75CA66508090}" type="pres">
      <dgm:prSet presAssocID="{622509A3-2577-E647-B0F3-20D30BBE02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B15E417-4777-484B-B6ED-AFD09B21A0A4}" type="presOf" srcId="{266CEB58-26BA-0B4A-9177-411E44517B74}" destId="{EA928E65-EF24-054C-853F-5F2AB10B1FDB}" srcOrd="1" destOrd="0" presId="urn:microsoft.com/office/officeart/2005/8/layout/vProcess5"/>
    <dgm:cxn modelId="{EB6FFC3E-3DA2-4D4D-B9C3-B9CA1B82E3F7}" type="presOf" srcId="{A84818E2-FE0D-F049-9F76-AD8AAB2D8719}" destId="{A7C342F2-C0F5-9048-B43C-75CA66508090}" srcOrd="1" destOrd="0" presId="urn:microsoft.com/office/officeart/2005/8/layout/vProcess5"/>
    <dgm:cxn modelId="{7BFFCE44-2BBE-1945-8967-18D961AFC014}" srcId="{622509A3-2577-E647-B0F3-20D30BBE026B}" destId="{266CEB58-26BA-0B4A-9177-411E44517B74}" srcOrd="2" destOrd="0" parTransId="{41343799-26A7-8E42-BDF2-D2D08CFA9A11}" sibTransId="{46B36312-7284-CF4B-B192-E730413B991D}"/>
    <dgm:cxn modelId="{73797F45-7188-E04E-9B09-02716B9346D3}" type="presOf" srcId="{1FEF2E31-E5D7-8E4D-BCB8-34B99EC9DA6F}" destId="{412C7CD9-7C20-C148-9DF2-A598F20CD92A}" srcOrd="1" destOrd="0" presId="urn:microsoft.com/office/officeart/2005/8/layout/vProcess5"/>
    <dgm:cxn modelId="{AC21394D-262D-B54F-801A-4E3BFF63DF9C}" srcId="{622509A3-2577-E647-B0F3-20D30BBE026B}" destId="{A84818E2-FE0D-F049-9F76-AD8AAB2D8719}" srcOrd="3" destOrd="0" parTransId="{ABD46E24-1489-2246-B9C5-2117BE5E7326}" sibTransId="{8054E188-4206-F648-B88B-F34AD064FDBD}"/>
    <dgm:cxn modelId="{7A94825F-D733-6E45-A697-5CBA63517A07}" type="presOf" srcId="{1FEF2E31-E5D7-8E4D-BCB8-34B99EC9DA6F}" destId="{E68E6CA1-C02F-524A-A601-D7275CFD6C0C}" srcOrd="0" destOrd="0" presId="urn:microsoft.com/office/officeart/2005/8/layout/vProcess5"/>
    <dgm:cxn modelId="{D7912B71-2A9B-A641-A1F6-6A858BA019A7}" type="presOf" srcId="{E1C6E416-84FA-9948-B595-80A380981FB6}" destId="{3E6D7200-9D93-2D48-A927-7D26E0A1517E}" srcOrd="0" destOrd="0" presId="urn:microsoft.com/office/officeart/2005/8/layout/vProcess5"/>
    <dgm:cxn modelId="{57773F73-E759-0146-B6D5-3668789DF06F}" type="presOf" srcId="{622509A3-2577-E647-B0F3-20D30BBE026B}" destId="{7B2AB851-851D-8E42-8407-1E12D712B968}" srcOrd="0" destOrd="0" presId="urn:microsoft.com/office/officeart/2005/8/layout/vProcess5"/>
    <dgm:cxn modelId="{2C26FA86-5C52-9A45-90F4-C19FE3641A59}" srcId="{622509A3-2577-E647-B0F3-20D30BBE026B}" destId="{BB459545-2E74-9F4A-A0A9-CA0DDFF8D4C5}" srcOrd="0" destOrd="0" parTransId="{AD90AE59-E3EA-0C48-8BBC-F2616FC14B08}" sibTransId="{E1C6E416-84FA-9948-B595-80A380981FB6}"/>
    <dgm:cxn modelId="{8A97618B-0F61-AC48-BD1E-ABD541FBFBDD}" srcId="{622509A3-2577-E647-B0F3-20D30BBE026B}" destId="{1FEF2E31-E5D7-8E4D-BCB8-34B99EC9DA6F}" srcOrd="1" destOrd="0" parTransId="{534A2445-78A3-7140-835C-273903AD076A}" sibTransId="{3F7EF51F-6F8E-A34B-935A-D61049EC9CF1}"/>
    <dgm:cxn modelId="{9EC54EA2-D09A-EB47-A756-C7FB6BB64EBF}" type="presOf" srcId="{266CEB58-26BA-0B4A-9177-411E44517B74}" destId="{9F113512-37FD-7C43-B15B-5F63E701EBA6}" srcOrd="0" destOrd="0" presId="urn:microsoft.com/office/officeart/2005/8/layout/vProcess5"/>
    <dgm:cxn modelId="{F00FF1B9-C6C1-4B4B-99DA-7695BCB8E1BF}" type="presOf" srcId="{BB459545-2E74-9F4A-A0A9-CA0DDFF8D4C5}" destId="{C2AEC4FE-B701-AD4A-A3FD-46354B323189}" srcOrd="1" destOrd="0" presId="urn:microsoft.com/office/officeart/2005/8/layout/vProcess5"/>
    <dgm:cxn modelId="{46593AD7-6D82-6E4E-8876-10A9DEF52FE4}" type="presOf" srcId="{BB459545-2E74-9F4A-A0A9-CA0DDFF8D4C5}" destId="{DA13FD28-5F7F-F44F-8F78-2E20FF112971}" srcOrd="0" destOrd="0" presId="urn:microsoft.com/office/officeart/2005/8/layout/vProcess5"/>
    <dgm:cxn modelId="{D8E1FFDF-E036-6B47-8600-831289533717}" type="presOf" srcId="{A84818E2-FE0D-F049-9F76-AD8AAB2D8719}" destId="{A7B90DDF-64F8-534C-9D71-CA814FD45348}" srcOrd="0" destOrd="0" presId="urn:microsoft.com/office/officeart/2005/8/layout/vProcess5"/>
    <dgm:cxn modelId="{BC7B4DEE-A383-DA4C-947E-1443EE9C8AFD}" type="presOf" srcId="{46B36312-7284-CF4B-B192-E730413B991D}" destId="{E11069F7-BFC5-8B4B-8E94-A0448A1BD5D8}" srcOrd="0" destOrd="0" presId="urn:microsoft.com/office/officeart/2005/8/layout/vProcess5"/>
    <dgm:cxn modelId="{D3EB15FC-9311-9C4B-80A7-89CF5CAE6F47}" type="presOf" srcId="{3F7EF51F-6F8E-A34B-935A-D61049EC9CF1}" destId="{AC721796-1500-F94B-B018-6DB423E64CCA}" srcOrd="0" destOrd="0" presId="urn:microsoft.com/office/officeart/2005/8/layout/vProcess5"/>
    <dgm:cxn modelId="{7E783C88-82DA-DE4E-BA25-865462B4F067}" type="presParOf" srcId="{7B2AB851-851D-8E42-8407-1E12D712B968}" destId="{7ED9EF2C-887C-2B46-8FE4-8C762A724F1E}" srcOrd="0" destOrd="0" presId="urn:microsoft.com/office/officeart/2005/8/layout/vProcess5"/>
    <dgm:cxn modelId="{466BCD8F-2013-5644-A79C-2C7F6377C1A4}" type="presParOf" srcId="{7B2AB851-851D-8E42-8407-1E12D712B968}" destId="{DA13FD28-5F7F-F44F-8F78-2E20FF112971}" srcOrd="1" destOrd="0" presId="urn:microsoft.com/office/officeart/2005/8/layout/vProcess5"/>
    <dgm:cxn modelId="{A1F298DB-6D3A-A343-9CA1-BF6F6796C646}" type="presParOf" srcId="{7B2AB851-851D-8E42-8407-1E12D712B968}" destId="{E68E6CA1-C02F-524A-A601-D7275CFD6C0C}" srcOrd="2" destOrd="0" presId="urn:microsoft.com/office/officeart/2005/8/layout/vProcess5"/>
    <dgm:cxn modelId="{A5591FBF-F3FB-784C-BE68-9969897AA364}" type="presParOf" srcId="{7B2AB851-851D-8E42-8407-1E12D712B968}" destId="{9F113512-37FD-7C43-B15B-5F63E701EBA6}" srcOrd="3" destOrd="0" presId="urn:microsoft.com/office/officeart/2005/8/layout/vProcess5"/>
    <dgm:cxn modelId="{B7924A82-1719-D14A-B84B-54C0256D4BCE}" type="presParOf" srcId="{7B2AB851-851D-8E42-8407-1E12D712B968}" destId="{A7B90DDF-64F8-534C-9D71-CA814FD45348}" srcOrd="4" destOrd="0" presId="urn:microsoft.com/office/officeart/2005/8/layout/vProcess5"/>
    <dgm:cxn modelId="{75263F2C-DF45-7247-B850-2CC4437B78CB}" type="presParOf" srcId="{7B2AB851-851D-8E42-8407-1E12D712B968}" destId="{3E6D7200-9D93-2D48-A927-7D26E0A1517E}" srcOrd="5" destOrd="0" presId="urn:microsoft.com/office/officeart/2005/8/layout/vProcess5"/>
    <dgm:cxn modelId="{6DCCD618-ED28-BD4C-9CA3-26210B52F023}" type="presParOf" srcId="{7B2AB851-851D-8E42-8407-1E12D712B968}" destId="{AC721796-1500-F94B-B018-6DB423E64CCA}" srcOrd="6" destOrd="0" presId="urn:microsoft.com/office/officeart/2005/8/layout/vProcess5"/>
    <dgm:cxn modelId="{46F6181F-0B63-4442-B046-058A342346C5}" type="presParOf" srcId="{7B2AB851-851D-8E42-8407-1E12D712B968}" destId="{E11069F7-BFC5-8B4B-8E94-A0448A1BD5D8}" srcOrd="7" destOrd="0" presId="urn:microsoft.com/office/officeart/2005/8/layout/vProcess5"/>
    <dgm:cxn modelId="{16AF22ED-99B0-4841-A48C-32938DEA8872}" type="presParOf" srcId="{7B2AB851-851D-8E42-8407-1E12D712B968}" destId="{C2AEC4FE-B701-AD4A-A3FD-46354B323189}" srcOrd="8" destOrd="0" presId="urn:microsoft.com/office/officeart/2005/8/layout/vProcess5"/>
    <dgm:cxn modelId="{E486E8BD-47BC-004A-8583-19AA79518C24}" type="presParOf" srcId="{7B2AB851-851D-8E42-8407-1E12D712B968}" destId="{412C7CD9-7C20-C148-9DF2-A598F20CD92A}" srcOrd="9" destOrd="0" presId="urn:microsoft.com/office/officeart/2005/8/layout/vProcess5"/>
    <dgm:cxn modelId="{70E6D013-B3F1-6046-890E-F934A4E3A44F}" type="presParOf" srcId="{7B2AB851-851D-8E42-8407-1E12D712B968}" destId="{EA928E65-EF24-054C-853F-5F2AB10B1FDB}" srcOrd="10" destOrd="0" presId="urn:microsoft.com/office/officeart/2005/8/layout/vProcess5"/>
    <dgm:cxn modelId="{50A202D7-61B2-F44E-B1F7-3D4CAF8A8C4C}" type="presParOf" srcId="{7B2AB851-851D-8E42-8407-1E12D712B968}" destId="{A7C342F2-C0F5-9048-B43C-75CA665080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55F118-E47B-5A46-A5CF-1DE932F2D58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FA276B3-6B62-BB46-9BCF-350F55F09BC4}">
      <dgm:prSet phldrT="[Texto]"/>
      <dgm:spPr/>
      <dgm:t>
        <a:bodyPr/>
        <a:lstStyle/>
        <a:p>
          <a:r>
            <a:rPr lang="es-ES" dirty="0"/>
            <a:t>La declaración y pago electrónico son herramientas fundamentales</a:t>
          </a:r>
        </a:p>
      </dgm:t>
    </dgm:pt>
    <dgm:pt modelId="{D01B83BA-2E5D-3C46-9B4C-2F622A87982A}" type="parTrans" cxnId="{F1D286C0-80A3-3041-9DCB-85FA239AB94A}">
      <dgm:prSet/>
      <dgm:spPr/>
      <dgm:t>
        <a:bodyPr/>
        <a:lstStyle/>
        <a:p>
          <a:endParaRPr lang="es-ES"/>
        </a:p>
      </dgm:t>
    </dgm:pt>
    <dgm:pt modelId="{4F28F760-CF22-AB47-A4F1-B092F89C269C}" type="sibTrans" cxnId="{F1D286C0-80A3-3041-9DCB-85FA239AB94A}">
      <dgm:prSet/>
      <dgm:spPr/>
      <dgm:t>
        <a:bodyPr/>
        <a:lstStyle/>
        <a:p>
          <a:endParaRPr lang="es-ES"/>
        </a:p>
      </dgm:t>
    </dgm:pt>
    <dgm:pt modelId="{6C7CA6AF-98E6-BD43-9AF6-26E2A0AF278B}">
      <dgm:prSet phldrT="[Texto]"/>
      <dgm:spPr/>
      <dgm:t>
        <a:bodyPr/>
        <a:lstStyle/>
        <a:p>
          <a:r>
            <a:rPr lang="es-ES" dirty="0"/>
            <a:t>Es necesario fortalecer el marco legal y garantizar los derechos</a:t>
          </a:r>
        </a:p>
      </dgm:t>
    </dgm:pt>
    <dgm:pt modelId="{3E7E2D23-A419-CF44-98E6-F3A173A3011F}" type="parTrans" cxnId="{50C542FC-D106-F545-AEBD-9E2E2985D414}">
      <dgm:prSet/>
      <dgm:spPr/>
      <dgm:t>
        <a:bodyPr/>
        <a:lstStyle/>
        <a:p>
          <a:endParaRPr lang="es-ES"/>
        </a:p>
      </dgm:t>
    </dgm:pt>
    <dgm:pt modelId="{5A7D9538-680E-A54D-814F-38F259619A89}" type="sibTrans" cxnId="{50C542FC-D106-F545-AEBD-9E2E2985D414}">
      <dgm:prSet/>
      <dgm:spPr/>
      <dgm:t>
        <a:bodyPr/>
        <a:lstStyle/>
        <a:p>
          <a:endParaRPr lang="es-ES"/>
        </a:p>
      </dgm:t>
    </dgm:pt>
    <dgm:pt modelId="{F260398E-1531-9E4F-A753-0976DB1C640E}">
      <dgm:prSet phldrT="[Texto]"/>
      <dgm:spPr/>
      <dgm:t>
        <a:bodyPr/>
        <a:lstStyle/>
        <a:p>
          <a:r>
            <a:rPr lang="es-ES" dirty="0"/>
            <a:t>Se deben implementar estrategias para cerrar la brecha digital</a:t>
          </a:r>
        </a:p>
      </dgm:t>
    </dgm:pt>
    <dgm:pt modelId="{348B72C8-AE1E-524E-A111-1E60041AB7A1}" type="parTrans" cxnId="{E3D8E7D6-E0C5-504B-BA02-233A3F90A0AA}">
      <dgm:prSet/>
      <dgm:spPr/>
      <dgm:t>
        <a:bodyPr/>
        <a:lstStyle/>
        <a:p>
          <a:endParaRPr lang="es-ES"/>
        </a:p>
      </dgm:t>
    </dgm:pt>
    <dgm:pt modelId="{535DDEA6-FFD5-B64E-94A8-C66B5ED67B83}" type="sibTrans" cxnId="{E3D8E7D6-E0C5-504B-BA02-233A3F90A0AA}">
      <dgm:prSet/>
      <dgm:spPr/>
      <dgm:t>
        <a:bodyPr/>
        <a:lstStyle/>
        <a:p>
          <a:endParaRPr lang="es-ES"/>
        </a:p>
      </dgm:t>
    </dgm:pt>
    <dgm:pt modelId="{17994826-C760-FD46-B1A5-E1008CBC9710}" type="pres">
      <dgm:prSet presAssocID="{2155F118-E47B-5A46-A5CF-1DE932F2D584}" presName="Name0" presStyleCnt="0">
        <dgm:presLayoutVars>
          <dgm:chMax val="7"/>
          <dgm:chPref val="7"/>
          <dgm:dir/>
        </dgm:presLayoutVars>
      </dgm:prSet>
      <dgm:spPr/>
    </dgm:pt>
    <dgm:pt modelId="{20412060-B2E7-F948-AD3E-C77BEB6AC0F1}" type="pres">
      <dgm:prSet presAssocID="{2155F118-E47B-5A46-A5CF-1DE932F2D584}" presName="Name1" presStyleCnt="0"/>
      <dgm:spPr/>
    </dgm:pt>
    <dgm:pt modelId="{B6437E1A-67F2-6E41-AC68-500671EAFE44}" type="pres">
      <dgm:prSet presAssocID="{2155F118-E47B-5A46-A5CF-1DE932F2D584}" presName="cycle" presStyleCnt="0"/>
      <dgm:spPr/>
    </dgm:pt>
    <dgm:pt modelId="{1C0C67AA-3D72-514E-9C4B-0D557D1C16E5}" type="pres">
      <dgm:prSet presAssocID="{2155F118-E47B-5A46-A5CF-1DE932F2D584}" presName="srcNode" presStyleLbl="node1" presStyleIdx="0" presStyleCnt="3"/>
      <dgm:spPr/>
    </dgm:pt>
    <dgm:pt modelId="{F9E55649-BEAA-144C-9B20-7A7969FC84BC}" type="pres">
      <dgm:prSet presAssocID="{2155F118-E47B-5A46-A5CF-1DE932F2D584}" presName="conn" presStyleLbl="parChTrans1D2" presStyleIdx="0" presStyleCnt="1"/>
      <dgm:spPr/>
    </dgm:pt>
    <dgm:pt modelId="{7393BC4C-0AA7-384F-9705-933F6B4A0763}" type="pres">
      <dgm:prSet presAssocID="{2155F118-E47B-5A46-A5CF-1DE932F2D584}" presName="extraNode" presStyleLbl="node1" presStyleIdx="0" presStyleCnt="3"/>
      <dgm:spPr/>
    </dgm:pt>
    <dgm:pt modelId="{766CDF8B-AF93-654C-AF23-3CFB5D6FC3E0}" type="pres">
      <dgm:prSet presAssocID="{2155F118-E47B-5A46-A5CF-1DE932F2D584}" presName="dstNode" presStyleLbl="node1" presStyleIdx="0" presStyleCnt="3"/>
      <dgm:spPr/>
    </dgm:pt>
    <dgm:pt modelId="{7477B3CE-B924-D744-8870-5AA234FCABBB}" type="pres">
      <dgm:prSet presAssocID="{8FA276B3-6B62-BB46-9BCF-350F55F09BC4}" presName="text_1" presStyleLbl="node1" presStyleIdx="0" presStyleCnt="3">
        <dgm:presLayoutVars>
          <dgm:bulletEnabled val="1"/>
        </dgm:presLayoutVars>
      </dgm:prSet>
      <dgm:spPr/>
    </dgm:pt>
    <dgm:pt modelId="{23D51F82-1B25-984F-8003-0AE64DFE3595}" type="pres">
      <dgm:prSet presAssocID="{8FA276B3-6B62-BB46-9BCF-350F55F09BC4}" presName="accent_1" presStyleCnt="0"/>
      <dgm:spPr/>
    </dgm:pt>
    <dgm:pt modelId="{559B5F2A-ECA1-0E49-93E8-7A3C33687F42}" type="pres">
      <dgm:prSet presAssocID="{8FA276B3-6B62-BB46-9BCF-350F55F09BC4}" presName="accentRepeatNode" presStyleLbl="solidFgAcc1" presStyleIdx="0" presStyleCnt="3"/>
      <dgm:spPr/>
    </dgm:pt>
    <dgm:pt modelId="{1AE5E099-9F50-6345-A343-0F3D25551C70}" type="pres">
      <dgm:prSet presAssocID="{6C7CA6AF-98E6-BD43-9AF6-26E2A0AF278B}" presName="text_2" presStyleLbl="node1" presStyleIdx="1" presStyleCnt="3">
        <dgm:presLayoutVars>
          <dgm:bulletEnabled val="1"/>
        </dgm:presLayoutVars>
      </dgm:prSet>
      <dgm:spPr/>
    </dgm:pt>
    <dgm:pt modelId="{460E1842-EEF8-5D48-8E35-8391B0982E92}" type="pres">
      <dgm:prSet presAssocID="{6C7CA6AF-98E6-BD43-9AF6-26E2A0AF278B}" presName="accent_2" presStyleCnt="0"/>
      <dgm:spPr/>
    </dgm:pt>
    <dgm:pt modelId="{3D136689-DFBD-6043-B645-E1B694274DF5}" type="pres">
      <dgm:prSet presAssocID="{6C7CA6AF-98E6-BD43-9AF6-26E2A0AF278B}" presName="accentRepeatNode" presStyleLbl="solidFgAcc1" presStyleIdx="1" presStyleCnt="3"/>
      <dgm:spPr/>
    </dgm:pt>
    <dgm:pt modelId="{B2DEB2A9-1CFA-6D4B-80F9-1BD90D93E786}" type="pres">
      <dgm:prSet presAssocID="{F260398E-1531-9E4F-A753-0976DB1C640E}" presName="text_3" presStyleLbl="node1" presStyleIdx="2" presStyleCnt="3">
        <dgm:presLayoutVars>
          <dgm:bulletEnabled val="1"/>
        </dgm:presLayoutVars>
      </dgm:prSet>
      <dgm:spPr/>
    </dgm:pt>
    <dgm:pt modelId="{F1829D26-DF4A-A748-BE4C-C2D1448D210A}" type="pres">
      <dgm:prSet presAssocID="{F260398E-1531-9E4F-A753-0976DB1C640E}" presName="accent_3" presStyleCnt="0"/>
      <dgm:spPr/>
    </dgm:pt>
    <dgm:pt modelId="{BA771507-16E7-D341-A7A4-84F12B4ADCEC}" type="pres">
      <dgm:prSet presAssocID="{F260398E-1531-9E4F-A753-0976DB1C640E}" presName="accentRepeatNode" presStyleLbl="solidFgAcc1" presStyleIdx="2" presStyleCnt="3"/>
      <dgm:spPr/>
    </dgm:pt>
  </dgm:ptLst>
  <dgm:cxnLst>
    <dgm:cxn modelId="{8E11B81B-7554-324A-85BC-F2178C66F999}" type="presOf" srcId="{2155F118-E47B-5A46-A5CF-1DE932F2D584}" destId="{17994826-C760-FD46-B1A5-E1008CBC9710}" srcOrd="0" destOrd="0" presId="urn:microsoft.com/office/officeart/2008/layout/VerticalCurvedList"/>
    <dgm:cxn modelId="{EA0B566E-D436-D94D-93F2-A398E58F16F9}" type="presOf" srcId="{8FA276B3-6B62-BB46-9BCF-350F55F09BC4}" destId="{7477B3CE-B924-D744-8870-5AA234FCABBB}" srcOrd="0" destOrd="0" presId="urn:microsoft.com/office/officeart/2008/layout/VerticalCurvedList"/>
    <dgm:cxn modelId="{3831E893-A029-6841-868F-2E9EAD5C0354}" type="presOf" srcId="{F260398E-1531-9E4F-A753-0976DB1C640E}" destId="{B2DEB2A9-1CFA-6D4B-80F9-1BD90D93E786}" srcOrd="0" destOrd="0" presId="urn:microsoft.com/office/officeart/2008/layout/VerticalCurvedList"/>
    <dgm:cxn modelId="{F1D286C0-80A3-3041-9DCB-85FA239AB94A}" srcId="{2155F118-E47B-5A46-A5CF-1DE932F2D584}" destId="{8FA276B3-6B62-BB46-9BCF-350F55F09BC4}" srcOrd="0" destOrd="0" parTransId="{D01B83BA-2E5D-3C46-9B4C-2F622A87982A}" sibTransId="{4F28F760-CF22-AB47-A4F1-B092F89C269C}"/>
    <dgm:cxn modelId="{76A9C6CF-6D2C-5240-999E-CFD13378310A}" type="presOf" srcId="{4F28F760-CF22-AB47-A4F1-B092F89C269C}" destId="{F9E55649-BEAA-144C-9B20-7A7969FC84BC}" srcOrd="0" destOrd="0" presId="urn:microsoft.com/office/officeart/2008/layout/VerticalCurvedList"/>
    <dgm:cxn modelId="{4254FCD5-6F26-DF43-8EBC-59763DDB8F0D}" type="presOf" srcId="{6C7CA6AF-98E6-BD43-9AF6-26E2A0AF278B}" destId="{1AE5E099-9F50-6345-A343-0F3D25551C70}" srcOrd="0" destOrd="0" presId="urn:microsoft.com/office/officeart/2008/layout/VerticalCurvedList"/>
    <dgm:cxn modelId="{E3D8E7D6-E0C5-504B-BA02-233A3F90A0AA}" srcId="{2155F118-E47B-5A46-A5CF-1DE932F2D584}" destId="{F260398E-1531-9E4F-A753-0976DB1C640E}" srcOrd="2" destOrd="0" parTransId="{348B72C8-AE1E-524E-A111-1E60041AB7A1}" sibTransId="{535DDEA6-FFD5-B64E-94A8-C66B5ED67B83}"/>
    <dgm:cxn modelId="{50C542FC-D106-F545-AEBD-9E2E2985D414}" srcId="{2155F118-E47B-5A46-A5CF-1DE932F2D584}" destId="{6C7CA6AF-98E6-BD43-9AF6-26E2A0AF278B}" srcOrd="1" destOrd="0" parTransId="{3E7E2D23-A419-CF44-98E6-F3A173A3011F}" sibTransId="{5A7D9538-680E-A54D-814F-38F259619A89}"/>
    <dgm:cxn modelId="{4B8F8020-A773-9C4F-9E03-049BDC81F26E}" type="presParOf" srcId="{17994826-C760-FD46-B1A5-E1008CBC9710}" destId="{20412060-B2E7-F948-AD3E-C77BEB6AC0F1}" srcOrd="0" destOrd="0" presId="urn:microsoft.com/office/officeart/2008/layout/VerticalCurvedList"/>
    <dgm:cxn modelId="{B4AAB321-F386-9B41-9E2D-1961A408015F}" type="presParOf" srcId="{20412060-B2E7-F948-AD3E-C77BEB6AC0F1}" destId="{B6437E1A-67F2-6E41-AC68-500671EAFE44}" srcOrd="0" destOrd="0" presId="urn:microsoft.com/office/officeart/2008/layout/VerticalCurvedList"/>
    <dgm:cxn modelId="{11994D57-A353-FC4E-989F-D17E78835215}" type="presParOf" srcId="{B6437E1A-67F2-6E41-AC68-500671EAFE44}" destId="{1C0C67AA-3D72-514E-9C4B-0D557D1C16E5}" srcOrd="0" destOrd="0" presId="urn:microsoft.com/office/officeart/2008/layout/VerticalCurvedList"/>
    <dgm:cxn modelId="{F596F5D6-19DB-214E-9ED9-0CDC02EBC70B}" type="presParOf" srcId="{B6437E1A-67F2-6E41-AC68-500671EAFE44}" destId="{F9E55649-BEAA-144C-9B20-7A7969FC84BC}" srcOrd="1" destOrd="0" presId="urn:microsoft.com/office/officeart/2008/layout/VerticalCurvedList"/>
    <dgm:cxn modelId="{F67500D5-0825-4D4E-B456-CB9A10E90162}" type="presParOf" srcId="{B6437E1A-67F2-6E41-AC68-500671EAFE44}" destId="{7393BC4C-0AA7-384F-9705-933F6B4A0763}" srcOrd="2" destOrd="0" presId="urn:microsoft.com/office/officeart/2008/layout/VerticalCurvedList"/>
    <dgm:cxn modelId="{57330125-B964-5040-A4EB-C28F6965D2C8}" type="presParOf" srcId="{B6437E1A-67F2-6E41-AC68-500671EAFE44}" destId="{766CDF8B-AF93-654C-AF23-3CFB5D6FC3E0}" srcOrd="3" destOrd="0" presId="urn:microsoft.com/office/officeart/2008/layout/VerticalCurvedList"/>
    <dgm:cxn modelId="{8AD700EA-59D0-9E4A-93DB-1DA0D9DF942B}" type="presParOf" srcId="{20412060-B2E7-F948-AD3E-C77BEB6AC0F1}" destId="{7477B3CE-B924-D744-8870-5AA234FCABBB}" srcOrd="1" destOrd="0" presId="urn:microsoft.com/office/officeart/2008/layout/VerticalCurvedList"/>
    <dgm:cxn modelId="{4CABE759-59C7-494E-A3A0-4D2287031C51}" type="presParOf" srcId="{20412060-B2E7-F948-AD3E-C77BEB6AC0F1}" destId="{23D51F82-1B25-984F-8003-0AE64DFE3595}" srcOrd="2" destOrd="0" presId="urn:microsoft.com/office/officeart/2008/layout/VerticalCurvedList"/>
    <dgm:cxn modelId="{471D0F49-3F27-7E4E-9EF8-50B847151566}" type="presParOf" srcId="{23D51F82-1B25-984F-8003-0AE64DFE3595}" destId="{559B5F2A-ECA1-0E49-93E8-7A3C33687F42}" srcOrd="0" destOrd="0" presId="urn:microsoft.com/office/officeart/2008/layout/VerticalCurvedList"/>
    <dgm:cxn modelId="{01F08744-0FF0-5149-8ED3-CC9544783EC1}" type="presParOf" srcId="{20412060-B2E7-F948-AD3E-C77BEB6AC0F1}" destId="{1AE5E099-9F50-6345-A343-0F3D25551C70}" srcOrd="3" destOrd="0" presId="urn:microsoft.com/office/officeart/2008/layout/VerticalCurvedList"/>
    <dgm:cxn modelId="{85DAD099-852B-3E4C-9117-1485F2B83BAA}" type="presParOf" srcId="{20412060-B2E7-F948-AD3E-C77BEB6AC0F1}" destId="{460E1842-EEF8-5D48-8E35-8391B0982E92}" srcOrd="4" destOrd="0" presId="urn:microsoft.com/office/officeart/2008/layout/VerticalCurvedList"/>
    <dgm:cxn modelId="{C83C3135-5833-4646-B8CA-0B6C11625CF5}" type="presParOf" srcId="{460E1842-EEF8-5D48-8E35-8391B0982E92}" destId="{3D136689-DFBD-6043-B645-E1B694274DF5}" srcOrd="0" destOrd="0" presId="urn:microsoft.com/office/officeart/2008/layout/VerticalCurvedList"/>
    <dgm:cxn modelId="{B826F251-D9EB-8448-BAD6-B3833A3B06A2}" type="presParOf" srcId="{20412060-B2E7-F948-AD3E-C77BEB6AC0F1}" destId="{B2DEB2A9-1CFA-6D4B-80F9-1BD90D93E786}" srcOrd="5" destOrd="0" presId="urn:microsoft.com/office/officeart/2008/layout/VerticalCurvedList"/>
    <dgm:cxn modelId="{FA66966F-1698-D44A-9167-1D4CD034FC75}" type="presParOf" srcId="{20412060-B2E7-F948-AD3E-C77BEB6AC0F1}" destId="{F1829D26-DF4A-A748-BE4C-C2D1448D210A}" srcOrd="6" destOrd="0" presId="urn:microsoft.com/office/officeart/2008/layout/VerticalCurvedList"/>
    <dgm:cxn modelId="{53EC8D71-3046-B64B-8C87-33ECF4EED795}" type="presParOf" srcId="{F1829D26-DF4A-A748-BE4C-C2D1448D210A}" destId="{BA771507-16E7-D341-A7A4-84F12B4ADC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692B2-073F-334E-A644-F28F5AAF111B}">
      <dsp:nvSpPr>
        <dsp:cNvPr id="0" name=""/>
        <dsp:cNvSpPr/>
      </dsp:nvSpPr>
      <dsp:spPr>
        <a:xfrm>
          <a:off x="2422963" y="670007"/>
          <a:ext cx="517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67950" y="712987"/>
        <a:ext cx="27398" cy="5479"/>
      </dsp:txXfrm>
    </dsp:sp>
    <dsp:sp modelId="{96D68076-0526-8F47-90DD-AB1A621A3A5A}">
      <dsp:nvSpPr>
        <dsp:cNvPr id="0" name=""/>
        <dsp:cNvSpPr/>
      </dsp:nvSpPr>
      <dsp:spPr>
        <a:xfrm>
          <a:off x="42273" y="980"/>
          <a:ext cx="2382490" cy="1429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Marco Legal</a:t>
          </a:r>
        </a:p>
      </dsp:txBody>
      <dsp:txXfrm>
        <a:off x="42273" y="980"/>
        <a:ext cx="2382490" cy="1429494"/>
      </dsp:txXfrm>
    </dsp:sp>
    <dsp:sp modelId="{2BF6D5D7-2D82-894C-B1BD-D494E89D2F82}">
      <dsp:nvSpPr>
        <dsp:cNvPr id="0" name=""/>
        <dsp:cNvSpPr/>
      </dsp:nvSpPr>
      <dsp:spPr>
        <a:xfrm>
          <a:off x="1233518" y="1428674"/>
          <a:ext cx="2930462" cy="517372"/>
        </a:xfrm>
        <a:custGeom>
          <a:avLst/>
          <a:gdLst/>
          <a:ahLst/>
          <a:cxnLst/>
          <a:rect l="0" t="0" r="0" b="0"/>
          <a:pathLst>
            <a:path>
              <a:moveTo>
                <a:pt x="2930462" y="0"/>
              </a:moveTo>
              <a:lnTo>
                <a:pt x="2930462" y="275786"/>
              </a:lnTo>
              <a:lnTo>
                <a:pt x="0" y="275786"/>
              </a:lnTo>
              <a:lnTo>
                <a:pt x="0" y="5173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24218" y="1684620"/>
        <a:ext cx="149062" cy="5479"/>
      </dsp:txXfrm>
    </dsp:sp>
    <dsp:sp modelId="{D286539C-46BF-2244-9826-F4FE6B02DB20}">
      <dsp:nvSpPr>
        <dsp:cNvPr id="0" name=""/>
        <dsp:cNvSpPr/>
      </dsp:nvSpPr>
      <dsp:spPr>
        <a:xfrm>
          <a:off x="2972736" y="980"/>
          <a:ext cx="2382490" cy="1429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Fundamentos de la declaración</a:t>
          </a:r>
        </a:p>
      </dsp:txBody>
      <dsp:txXfrm>
        <a:off x="2972736" y="980"/>
        <a:ext cx="2382490" cy="1429494"/>
      </dsp:txXfrm>
    </dsp:sp>
    <dsp:sp modelId="{286E63BB-7A1F-D348-A90E-486A0D1D354D}">
      <dsp:nvSpPr>
        <dsp:cNvPr id="0" name=""/>
        <dsp:cNvSpPr/>
      </dsp:nvSpPr>
      <dsp:spPr>
        <a:xfrm>
          <a:off x="2422963" y="2647474"/>
          <a:ext cx="517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37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67950" y="2690454"/>
        <a:ext cx="27398" cy="5479"/>
      </dsp:txXfrm>
    </dsp:sp>
    <dsp:sp modelId="{33A89B5E-DFCB-F748-847A-B8EBACCFC93F}">
      <dsp:nvSpPr>
        <dsp:cNvPr id="0" name=""/>
        <dsp:cNvSpPr/>
      </dsp:nvSpPr>
      <dsp:spPr>
        <a:xfrm>
          <a:off x="42273" y="1978446"/>
          <a:ext cx="2382490" cy="1429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Ley 529 de 1999</a:t>
          </a:r>
        </a:p>
      </dsp:txBody>
      <dsp:txXfrm>
        <a:off x="42273" y="1978446"/>
        <a:ext cx="2382490" cy="1429494"/>
      </dsp:txXfrm>
    </dsp:sp>
    <dsp:sp modelId="{96FE212A-1BC0-BE4A-B274-EE6042613510}">
      <dsp:nvSpPr>
        <dsp:cNvPr id="0" name=""/>
        <dsp:cNvSpPr/>
      </dsp:nvSpPr>
      <dsp:spPr>
        <a:xfrm>
          <a:off x="1233518" y="3406141"/>
          <a:ext cx="2930462" cy="517372"/>
        </a:xfrm>
        <a:custGeom>
          <a:avLst/>
          <a:gdLst/>
          <a:ahLst/>
          <a:cxnLst/>
          <a:rect l="0" t="0" r="0" b="0"/>
          <a:pathLst>
            <a:path>
              <a:moveTo>
                <a:pt x="2930462" y="0"/>
              </a:moveTo>
              <a:lnTo>
                <a:pt x="2930462" y="275786"/>
              </a:lnTo>
              <a:lnTo>
                <a:pt x="0" y="275786"/>
              </a:lnTo>
              <a:lnTo>
                <a:pt x="0" y="51737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24218" y="3662087"/>
        <a:ext cx="149062" cy="5479"/>
      </dsp:txXfrm>
    </dsp:sp>
    <dsp:sp modelId="{81DA0497-C3C7-8947-8BEB-99AE5B084613}">
      <dsp:nvSpPr>
        <dsp:cNvPr id="0" name=""/>
        <dsp:cNvSpPr/>
      </dsp:nvSpPr>
      <dsp:spPr>
        <a:xfrm>
          <a:off x="2972736" y="1978446"/>
          <a:ext cx="2382490" cy="1429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Derechos de los ciudadanos en el entorno digital</a:t>
          </a:r>
        </a:p>
      </dsp:txBody>
      <dsp:txXfrm>
        <a:off x="2972736" y="1978446"/>
        <a:ext cx="2382490" cy="1429494"/>
      </dsp:txXfrm>
    </dsp:sp>
    <dsp:sp modelId="{E1C243E0-0792-7741-8CDA-A00D8EAE8588}">
      <dsp:nvSpPr>
        <dsp:cNvPr id="0" name=""/>
        <dsp:cNvSpPr/>
      </dsp:nvSpPr>
      <dsp:spPr>
        <a:xfrm>
          <a:off x="42273" y="3955913"/>
          <a:ext cx="2382490" cy="1429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Beneficios de la declaración y pago electrónico</a:t>
          </a:r>
        </a:p>
      </dsp:txBody>
      <dsp:txXfrm>
        <a:off x="42273" y="3955913"/>
        <a:ext cx="2382490" cy="1429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AC3A-4AAA-AD40-95B1-8EC954F38917}">
      <dsp:nvSpPr>
        <dsp:cNvPr id="0" name=""/>
        <dsp:cNvSpPr/>
      </dsp:nvSpPr>
      <dsp:spPr>
        <a:xfrm>
          <a:off x="3792026" y="3458127"/>
          <a:ext cx="2324144" cy="1505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Por la cual se adopta el Manual de Requisitos Mínimos</a:t>
          </a:r>
        </a:p>
      </dsp:txBody>
      <dsp:txXfrm>
        <a:off x="4522340" y="3867578"/>
        <a:ext cx="1560759" cy="1062997"/>
      </dsp:txXfrm>
    </dsp:sp>
    <dsp:sp modelId="{F0B1C4C9-7726-844C-8ACF-070824ED1012}">
      <dsp:nvSpPr>
        <dsp:cNvPr id="0" name=""/>
        <dsp:cNvSpPr/>
      </dsp:nvSpPr>
      <dsp:spPr>
        <a:xfrm>
          <a:off x="0" y="3458127"/>
          <a:ext cx="2324144" cy="1505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Ley de Transparencia y Acceso a la Información Pública</a:t>
          </a:r>
        </a:p>
      </dsp:txBody>
      <dsp:txXfrm>
        <a:off x="33071" y="3867578"/>
        <a:ext cx="1560759" cy="1062997"/>
      </dsp:txXfrm>
    </dsp:sp>
    <dsp:sp modelId="{D2247265-639A-BD4C-8F7E-433E5223C2F8}">
      <dsp:nvSpPr>
        <dsp:cNvPr id="0" name=""/>
        <dsp:cNvSpPr/>
      </dsp:nvSpPr>
      <dsp:spPr>
        <a:xfrm>
          <a:off x="3792026" y="258899"/>
          <a:ext cx="2324144" cy="1505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Decreto Único Reglamentario del Código de Procedimiento Administrativo</a:t>
          </a:r>
        </a:p>
      </dsp:txBody>
      <dsp:txXfrm>
        <a:off x="4522340" y="291970"/>
        <a:ext cx="1560759" cy="1062997"/>
      </dsp:txXfrm>
    </dsp:sp>
    <dsp:sp modelId="{040BDB8B-5B4D-254B-B069-A2AA3C23B2A0}">
      <dsp:nvSpPr>
        <dsp:cNvPr id="0" name=""/>
        <dsp:cNvSpPr/>
      </dsp:nvSpPr>
      <dsp:spPr>
        <a:xfrm>
          <a:off x="0" y="258899"/>
          <a:ext cx="2324144" cy="1505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Ley de Comercio Electrónico</a:t>
          </a:r>
        </a:p>
      </dsp:txBody>
      <dsp:txXfrm>
        <a:off x="33071" y="291970"/>
        <a:ext cx="1560759" cy="1062997"/>
      </dsp:txXfrm>
    </dsp:sp>
    <dsp:sp modelId="{80207E86-FBB2-E340-9B40-81F6AA4AEF33}">
      <dsp:nvSpPr>
        <dsp:cNvPr id="0" name=""/>
        <dsp:cNvSpPr/>
      </dsp:nvSpPr>
      <dsp:spPr>
        <a:xfrm>
          <a:off x="973882" y="527070"/>
          <a:ext cx="2037155" cy="20371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Ley 529 de 1999</a:t>
          </a:r>
        </a:p>
      </dsp:txBody>
      <dsp:txXfrm>
        <a:off x="1570551" y="1123739"/>
        <a:ext cx="1440486" cy="1440486"/>
      </dsp:txXfrm>
    </dsp:sp>
    <dsp:sp modelId="{73DC19DD-4E8C-8A4B-B9C8-EFF2E425D30C}">
      <dsp:nvSpPr>
        <dsp:cNvPr id="0" name=""/>
        <dsp:cNvSpPr/>
      </dsp:nvSpPr>
      <dsp:spPr>
        <a:xfrm rot="5400000">
          <a:off x="3105132" y="527070"/>
          <a:ext cx="2037155" cy="20371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Decreto 1646 de 2016</a:t>
          </a:r>
        </a:p>
      </dsp:txBody>
      <dsp:txXfrm rot="-5400000">
        <a:off x="3105132" y="1123739"/>
        <a:ext cx="1440486" cy="1440486"/>
      </dsp:txXfrm>
    </dsp:sp>
    <dsp:sp modelId="{BF615CA8-EF6E-314D-8EAB-33BBCC2E7FC8}">
      <dsp:nvSpPr>
        <dsp:cNvPr id="0" name=""/>
        <dsp:cNvSpPr/>
      </dsp:nvSpPr>
      <dsp:spPr>
        <a:xfrm rot="10800000">
          <a:off x="3105132" y="2658320"/>
          <a:ext cx="2037155" cy="20371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Resolución 005016 de 2018</a:t>
          </a:r>
        </a:p>
      </dsp:txBody>
      <dsp:txXfrm rot="10800000">
        <a:off x="3105132" y="2658320"/>
        <a:ext cx="1440486" cy="1440486"/>
      </dsp:txXfrm>
    </dsp:sp>
    <dsp:sp modelId="{2041C4FA-7D48-4C49-ACD2-22D3A283F517}">
      <dsp:nvSpPr>
        <dsp:cNvPr id="0" name=""/>
        <dsp:cNvSpPr/>
      </dsp:nvSpPr>
      <dsp:spPr>
        <a:xfrm rot="16200000">
          <a:off x="973882" y="2658320"/>
          <a:ext cx="2037155" cy="20371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Ley 1955 de 2019</a:t>
          </a:r>
        </a:p>
      </dsp:txBody>
      <dsp:txXfrm rot="5400000">
        <a:off x="1570551" y="2658320"/>
        <a:ext cx="1440486" cy="1440486"/>
      </dsp:txXfrm>
    </dsp:sp>
    <dsp:sp modelId="{09A90AB6-FAC8-1443-A6F5-9E932900AF70}">
      <dsp:nvSpPr>
        <dsp:cNvPr id="0" name=""/>
        <dsp:cNvSpPr/>
      </dsp:nvSpPr>
      <dsp:spPr>
        <a:xfrm>
          <a:off x="2706405" y="2187845"/>
          <a:ext cx="703359" cy="6116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88866-652E-1546-BE51-B48388C009DE}">
      <dsp:nvSpPr>
        <dsp:cNvPr id="0" name=""/>
        <dsp:cNvSpPr/>
      </dsp:nvSpPr>
      <dsp:spPr>
        <a:xfrm rot="10800000">
          <a:off x="2706405" y="2423083"/>
          <a:ext cx="703359" cy="6116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A6F1-E782-624D-8638-9365BEACC045}">
      <dsp:nvSpPr>
        <dsp:cNvPr id="0" name=""/>
        <dsp:cNvSpPr/>
      </dsp:nvSpPr>
      <dsp:spPr>
        <a:xfrm rot="5400000">
          <a:off x="-1584131" y="1584131"/>
          <a:ext cx="5386130" cy="2217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Principales</a:t>
          </a:r>
        </a:p>
      </dsp:txBody>
      <dsp:txXfrm rot="-5400000">
        <a:off x="0" y="1108934"/>
        <a:ext cx="2217867" cy="3168263"/>
      </dsp:txXfrm>
    </dsp:sp>
    <dsp:sp modelId="{34A3FA2C-88B1-2C48-94BC-28F7AF4D7FB9}">
      <dsp:nvSpPr>
        <dsp:cNvPr id="0" name=""/>
        <dsp:cNvSpPr/>
      </dsp:nvSpPr>
      <dsp:spPr>
        <a:xfrm rot="5400000">
          <a:off x="1742669" y="475197"/>
          <a:ext cx="4277197" cy="33268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Autenticidad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Integridad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No repudio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/>
            <a:t>Confidencialidad</a:t>
          </a:r>
        </a:p>
      </dsp:txBody>
      <dsp:txXfrm rot="-5400000">
        <a:off x="2217867" y="162401"/>
        <a:ext cx="3164400" cy="3952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C3309-03FD-8445-BC81-3701A0742342}">
      <dsp:nvSpPr>
        <dsp:cNvPr id="0" name=""/>
        <dsp:cNvSpPr/>
      </dsp:nvSpPr>
      <dsp:spPr>
        <a:xfrm>
          <a:off x="1799166" y="0"/>
          <a:ext cx="1799166" cy="1795462"/>
        </a:xfrm>
        <a:prstGeom prst="trapezoid">
          <a:avLst>
            <a:gd name="adj" fmla="val 50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Actos,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Trámites,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Procedimientos</a:t>
          </a:r>
        </a:p>
      </dsp:txBody>
      <dsp:txXfrm>
        <a:off x="1799166" y="0"/>
        <a:ext cx="1799166" cy="1795462"/>
      </dsp:txXfrm>
    </dsp:sp>
    <dsp:sp modelId="{067E84DD-A79F-064B-AEF5-C43ED842C18B}">
      <dsp:nvSpPr>
        <dsp:cNvPr id="0" name=""/>
        <dsp:cNvSpPr/>
      </dsp:nvSpPr>
      <dsp:spPr>
        <a:xfrm>
          <a:off x="899583" y="1795462"/>
          <a:ext cx="3598333" cy="1795462"/>
        </a:xfrm>
        <a:prstGeom prst="trapezoid">
          <a:avLst>
            <a:gd name="adj" fmla="val 50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Medios electrónicos donde se aplique: ofertas, solicitudes, aceptaciones, pagos y entregas</a:t>
          </a:r>
        </a:p>
      </dsp:txBody>
      <dsp:txXfrm>
        <a:off x="1529291" y="1795462"/>
        <a:ext cx="2338916" cy="1795462"/>
      </dsp:txXfrm>
    </dsp:sp>
    <dsp:sp modelId="{388C3A41-16FD-2748-9F48-67E675F64504}">
      <dsp:nvSpPr>
        <dsp:cNvPr id="0" name=""/>
        <dsp:cNvSpPr/>
      </dsp:nvSpPr>
      <dsp:spPr>
        <a:xfrm>
          <a:off x="0" y="3590925"/>
          <a:ext cx="5397499" cy="1795462"/>
        </a:xfrm>
        <a:prstGeom prst="trapezoid">
          <a:avLst>
            <a:gd name="adj" fmla="val 501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La ley regula las relaciones jurídicas</a:t>
          </a:r>
        </a:p>
      </dsp:txBody>
      <dsp:txXfrm>
        <a:off x="944562" y="3590925"/>
        <a:ext cx="3508374" cy="1795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2A92D-98B5-D548-A237-65CA41532CA1}">
      <dsp:nvSpPr>
        <dsp:cNvPr id="0" name=""/>
        <dsp:cNvSpPr/>
      </dsp:nvSpPr>
      <dsp:spPr>
        <a:xfrm rot="4396374">
          <a:off x="283959" y="1216203"/>
          <a:ext cx="4235856" cy="2953981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F8E7B-D4DF-194F-9293-478D92C29419}">
      <dsp:nvSpPr>
        <dsp:cNvPr id="0" name=""/>
        <dsp:cNvSpPr/>
      </dsp:nvSpPr>
      <dsp:spPr>
        <a:xfrm>
          <a:off x="1870724" y="1601917"/>
          <a:ext cx="106968" cy="10696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0DF3F-B7D0-E648-BCE5-4AE9F60EA92A}">
      <dsp:nvSpPr>
        <dsp:cNvPr id="0" name=""/>
        <dsp:cNvSpPr/>
      </dsp:nvSpPr>
      <dsp:spPr>
        <a:xfrm>
          <a:off x="2603165" y="2192698"/>
          <a:ext cx="106968" cy="10696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85AD6-626E-9E48-9AD6-792B5FFCCD6D}">
      <dsp:nvSpPr>
        <dsp:cNvPr id="0" name=""/>
        <dsp:cNvSpPr/>
      </dsp:nvSpPr>
      <dsp:spPr>
        <a:xfrm>
          <a:off x="3152090" y="2883578"/>
          <a:ext cx="106968" cy="106968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9FA96-48F4-E44F-B459-F61ECE499D1D}">
      <dsp:nvSpPr>
        <dsp:cNvPr id="0" name=""/>
        <dsp:cNvSpPr/>
      </dsp:nvSpPr>
      <dsp:spPr>
        <a:xfrm>
          <a:off x="0" y="239784"/>
          <a:ext cx="1997075" cy="78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Define el concepto de información</a:t>
          </a:r>
        </a:p>
      </dsp:txBody>
      <dsp:txXfrm>
        <a:off x="0" y="239784"/>
        <a:ext cx="1997075" cy="785090"/>
      </dsp:txXfrm>
    </dsp:sp>
    <dsp:sp modelId="{55500F96-4C47-A240-B21A-E67AC256C26F}">
      <dsp:nvSpPr>
        <dsp:cNvPr id="0" name=""/>
        <dsp:cNvSpPr/>
      </dsp:nvSpPr>
      <dsp:spPr>
        <a:xfrm>
          <a:off x="2482850" y="1262856"/>
          <a:ext cx="2914649" cy="78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Transmitida o almacenada</a:t>
          </a:r>
        </a:p>
      </dsp:txBody>
      <dsp:txXfrm>
        <a:off x="2482850" y="1262856"/>
        <a:ext cx="2914649" cy="785090"/>
      </dsp:txXfrm>
    </dsp:sp>
    <dsp:sp modelId="{44D4700E-62F9-4545-B445-E8C9F5D1663B}">
      <dsp:nvSpPr>
        <dsp:cNvPr id="0" name=""/>
        <dsp:cNvSpPr/>
      </dsp:nvSpPr>
      <dsp:spPr>
        <a:xfrm>
          <a:off x="0" y="1853637"/>
          <a:ext cx="2320924" cy="78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Forma electrónica</a:t>
          </a:r>
        </a:p>
      </dsp:txBody>
      <dsp:txXfrm>
        <a:off x="0" y="1853637"/>
        <a:ext cx="2320924" cy="785090"/>
      </dsp:txXfrm>
    </dsp:sp>
    <dsp:sp modelId="{D79D1C67-8357-A849-B3D8-39C8D09DD286}">
      <dsp:nvSpPr>
        <dsp:cNvPr id="0" name=""/>
        <dsp:cNvSpPr/>
      </dsp:nvSpPr>
      <dsp:spPr>
        <a:xfrm>
          <a:off x="3616325" y="2544517"/>
          <a:ext cx="1781174" cy="78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Establece validez y eficacia</a:t>
          </a:r>
        </a:p>
      </dsp:txBody>
      <dsp:txXfrm>
        <a:off x="3616325" y="2544517"/>
        <a:ext cx="1781174" cy="785090"/>
      </dsp:txXfrm>
    </dsp:sp>
    <dsp:sp modelId="{E8E3791C-22FC-1842-9ADA-0C73A0E0DCBB}">
      <dsp:nvSpPr>
        <dsp:cNvPr id="0" name=""/>
        <dsp:cNvSpPr/>
      </dsp:nvSpPr>
      <dsp:spPr>
        <a:xfrm>
          <a:off x="2698749" y="4361512"/>
          <a:ext cx="2698749" cy="78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Mensajes de datos</a:t>
          </a:r>
        </a:p>
      </dsp:txBody>
      <dsp:txXfrm>
        <a:off x="2698749" y="4361512"/>
        <a:ext cx="2698749" cy="78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085A0-46C1-0E4A-94CD-A4447361D477}">
      <dsp:nvSpPr>
        <dsp:cNvPr id="0" name=""/>
        <dsp:cNvSpPr/>
      </dsp:nvSpPr>
      <dsp:spPr>
        <a:xfrm>
          <a:off x="0" y="1613694"/>
          <a:ext cx="5397499" cy="215899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274D2-A148-474B-8E6D-016C9D3E3447}">
      <dsp:nvSpPr>
        <dsp:cNvPr id="0" name=""/>
        <dsp:cNvSpPr/>
      </dsp:nvSpPr>
      <dsp:spPr>
        <a:xfrm>
          <a:off x="647699" y="1991519"/>
          <a:ext cx="1781175" cy="10579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Regula la prestación</a:t>
          </a:r>
        </a:p>
      </dsp:txBody>
      <dsp:txXfrm>
        <a:off x="647699" y="1991519"/>
        <a:ext cx="1781175" cy="1057909"/>
      </dsp:txXfrm>
    </dsp:sp>
    <dsp:sp modelId="{C9582FD6-F7D6-5F4F-874F-7D65677D6446}">
      <dsp:nvSpPr>
        <dsp:cNvPr id="0" name=""/>
        <dsp:cNvSpPr/>
      </dsp:nvSpPr>
      <dsp:spPr>
        <a:xfrm>
          <a:off x="2698749" y="2336959"/>
          <a:ext cx="2105025" cy="10579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Establece los requisitos</a:t>
          </a:r>
        </a:p>
      </dsp:txBody>
      <dsp:txXfrm>
        <a:off x="2698749" y="2336959"/>
        <a:ext cx="2105025" cy="1057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3FD28-5F7F-F44F-8F78-2E20FF112971}">
      <dsp:nvSpPr>
        <dsp:cNvPr id="0" name=""/>
        <dsp:cNvSpPr/>
      </dsp:nvSpPr>
      <dsp:spPr>
        <a:xfrm>
          <a:off x="0" y="0"/>
          <a:ext cx="4318000" cy="1185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Acceder a la información pública de manera electrónica</a:t>
          </a:r>
        </a:p>
      </dsp:txBody>
      <dsp:txXfrm>
        <a:off x="34708" y="34708"/>
        <a:ext cx="2939153" cy="1115589"/>
      </dsp:txXfrm>
    </dsp:sp>
    <dsp:sp modelId="{E68E6CA1-C02F-524A-A601-D7275CFD6C0C}">
      <dsp:nvSpPr>
        <dsp:cNvPr id="0" name=""/>
        <dsp:cNvSpPr/>
      </dsp:nvSpPr>
      <dsp:spPr>
        <a:xfrm>
          <a:off x="361632" y="1400460"/>
          <a:ext cx="4318000" cy="1185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Presentar solicitudes, peticiones y recursos por medios electrónicos</a:t>
          </a:r>
        </a:p>
      </dsp:txBody>
      <dsp:txXfrm>
        <a:off x="396340" y="1435168"/>
        <a:ext cx="3116698" cy="1115589"/>
      </dsp:txXfrm>
    </dsp:sp>
    <dsp:sp modelId="{9F113512-37FD-7C43-B15B-5F63E701EBA6}">
      <dsp:nvSpPr>
        <dsp:cNvPr id="0" name=""/>
        <dsp:cNvSpPr/>
      </dsp:nvSpPr>
      <dsp:spPr>
        <a:xfrm>
          <a:off x="717867" y="2800921"/>
          <a:ext cx="4318000" cy="1185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Recibir notificaciones y comunicaciones por medios electrónicos</a:t>
          </a:r>
        </a:p>
      </dsp:txBody>
      <dsp:txXfrm>
        <a:off x="752575" y="2835629"/>
        <a:ext cx="3122095" cy="1115589"/>
      </dsp:txXfrm>
    </dsp:sp>
    <dsp:sp modelId="{A7B90DDF-64F8-534C-9D71-CA814FD45348}">
      <dsp:nvSpPr>
        <dsp:cNvPr id="0" name=""/>
        <dsp:cNvSpPr/>
      </dsp:nvSpPr>
      <dsp:spPr>
        <a:xfrm>
          <a:off x="1079499" y="4201382"/>
          <a:ext cx="4318000" cy="1185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Protección de datos personales en el entorno digital</a:t>
          </a:r>
        </a:p>
      </dsp:txBody>
      <dsp:txXfrm>
        <a:off x="1114207" y="4236090"/>
        <a:ext cx="3116698" cy="1115589"/>
      </dsp:txXfrm>
    </dsp:sp>
    <dsp:sp modelId="{3E6D7200-9D93-2D48-A927-7D26E0A1517E}">
      <dsp:nvSpPr>
        <dsp:cNvPr id="0" name=""/>
        <dsp:cNvSpPr/>
      </dsp:nvSpPr>
      <dsp:spPr>
        <a:xfrm>
          <a:off x="3547746" y="907606"/>
          <a:ext cx="770253" cy="7702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/>
        </a:p>
      </dsp:txBody>
      <dsp:txXfrm>
        <a:off x="3721053" y="907606"/>
        <a:ext cx="423639" cy="579615"/>
      </dsp:txXfrm>
    </dsp:sp>
    <dsp:sp modelId="{AC721796-1500-F94B-B018-6DB423E64CCA}">
      <dsp:nvSpPr>
        <dsp:cNvPr id="0" name=""/>
        <dsp:cNvSpPr/>
      </dsp:nvSpPr>
      <dsp:spPr>
        <a:xfrm>
          <a:off x="3909379" y="2308067"/>
          <a:ext cx="770253" cy="7702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/>
        </a:p>
      </dsp:txBody>
      <dsp:txXfrm>
        <a:off x="4082686" y="2308067"/>
        <a:ext cx="423639" cy="579615"/>
      </dsp:txXfrm>
    </dsp:sp>
    <dsp:sp modelId="{E11069F7-BFC5-8B4B-8E94-A0448A1BD5D8}">
      <dsp:nvSpPr>
        <dsp:cNvPr id="0" name=""/>
        <dsp:cNvSpPr/>
      </dsp:nvSpPr>
      <dsp:spPr>
        <a:xfrm>
          <a:off x="4265614" y="3708528"/>
          <a:ext cx="770253" cy="7702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/>
        </a:p>
      </dsp:txBody>
      <dsp:txXfrm>
        <a:off x="4438921" y="3708528"/>
        <a:ext cx="423639" cy="579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55649-BEAA-144C-9B20-7A7969FC84BC}">
      <dsp:nvSpPr>
        <dsp:cNvPr id="0" name=""/>
        <dsp:cNvSpPr/>
      </dsp:nvSpPr>
      <dsp:spPr>
        <a:xfrm>
          <a:off x="-6088721" y="-931858"/>
          <a:ext cx="7250105" cy="7250105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7B3CE-B924-D744-8870-5AA234FCABBB}">
      <dsp:nvSpPr>
        <dsp:cNvPr id="0" name=""/>
        <dsp:cNvSpPr/>
      </dsp:nvSpPr>
      <dsp:spPr>
        <a:xfrm>
          <a:off x="747630" y="538638"/>
          <a:ext cx="4575537" cy="1077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08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 declaración y pago electrónico son herramientas fundamentales</a:t>
          </a:r>
        </a:p>
      </dsp:txBody>
      <dsp:txXfrm>
        <a:off x="747630" y="538638"/>
        <a:ext cx="4575537" cy="1077277"/>
      </dsp:txXfrm>
    </dsp:sp>
    <dsp:sp modelId="{559B5F2A-ECA1-0E49-93E8-7A3C33687F42}">
      <dsp:nvSpPr>
        <dsp:cNvPr id="0" name=""/>
        <dsp:cNvSpPr/>
      </dsp:nvSpPr>
      <dsp:spPr>
        <a:xfrm>
          <a:off x="74332" y="403979"/>
          <a:ext cx="1346597" cy="1346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5E099-9F50-6345-A343-0F3D25551C70}">
      <dsp:nvSpPr>
        <dsp:cNvPr id="0" name=""/>
        <dsp:cNvSpPr/>
      </dsp:nvSpPr>
      <dsp:spPr>
        <a:xfrm>
          <a:off x="1139221" y="2154555"/>
          <a:ext cx="4183946" cy="1077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08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 necesario fortalecer el marco legal y garantizar los derechos</a:t>
          </a:r>
        </a:p>
      </dsp:txBody>
      <dsp:txXfrm>
        <a:off x="1139221" y="2154555"/>
        <a:ext cx="4183946" cy="1077277"/>
      </dsp:txXfrm>
    </dsp:sp>
    <dsp:sp modelId="{3D136689-DFBD-6043-B645-E1B694274DF5}">
      <dsp:nvSpPr>
        <dsp:cNvPr id="0" name=""/>
        <dsp:cNvSpPr/>
      </dsp:nvSpPr>
      <dsp:spPr>
        <a:xfrm>
          <a:off x="465922" y="2019895"/>
          <a:ext cx="1346597" cy="1346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EB2A9-1CFA-6D4B-80F9-1BD90D93E786}">
      <dsp:nvSpPr>
        <dsp:cNvPr id="0" name=""/>
        <dsp:cNvSpPr/>
      </dsp:nvSpPr>
      <dsp:spPr>
        <a:xfrm>
          <a:off x="747630" y="3770471"/>
          <a:ext cx="4575537" cy="1077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08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deben implementar estrategias para cerrar la brecha digital</a:t>
          </a:r>
        </a:p>
      </dsp:txBody>
      <dsp:txXfrm>
        <a:off x="747630" y="3770471"/>
        <a:ext cx="4575537" cy="1077277"/>
      </dsp:txXfrm>
    </dsp:sp>
    <dsp:sp modelId="{BA771507-16E7-D341-A7A4-84F12B4ADCEC}">
      <dsp:nvSpPr>
        <dsp:cNvPr id="0" name=""/>
        <dsp:cNvSpPr/>
      </dsp:nvSpPr>
      <dsp:spPr>
        <a:xfrm>
          <a:off x="74332" y="3635811"/>
          <a:ext cx="1346597" cy="1346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73BD-DA22-2D46-93F6-75E6D349F698}" type="datetimeFigureOut">
              <a:rPr lang="es-CO" smtClean="0"/>
              <a:t>25/04/24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05E03-6AB4-9144-A7CD-BF72580C32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62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3109-C8B3-224C-969F-0F6EB2FC9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70" y="868362"/>
            <a:ext cx="5049795" cy="543358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FCB43-AB36-D248-8C78-F5960715F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3664" y="868361"/>
            <a:ext cx="5391665" cy="543358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324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0F56-2E55-1946-9E67-6334CC2D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7BB3F-16DC-A049-85B9-6385A272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79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F433EE-6556-7D4B-9DB2-471F09A2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90831"/>
            <a:ext cx="2628900" cy="5386131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2CDC9-4FE9-9340-A3F9-23CC01DC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90831"/>
            <a:ext cx="7734300" cy="538613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79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1E510-7C13-A846-B37A-BA946E4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99FA2-4AC8-0840-B4AD-C7FE91C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4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2770C-0E60-D64B-9222-9BFF65FC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A42B7-C907-5D43-B9A7-A6CFAE4A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3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15BF1-7411-FC42-82FC-A54A6AC1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951471"/>
            <a:ext cx="4843369" cy="2582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CD133-7095-834F-B9A6-1F850D71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94399"/>
            <a:ext cx="4843369" cy="2582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E5179-34CE-E04D-8E27-6837B56A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1471"/>
            <a:ext cx="5181600" cy="52254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72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5C39-2DA5-AF44-BF69-B2D05990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81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C6CBF-44A7-044E-BA04-F1777630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42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EB88C-31ED-F340-8270-66AAE00E1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88135"/>
            <a:ext cx="5157787" cy="3463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2139-7A0C-794B-A4CD-07147C90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42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84DF1F-B468-BD4D-80C3-787FFE9C8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88135"/>
            <a:ext cx="5183188" cy="3463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08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1CA8C-25A9-6E41-856C-BE362E1D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29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4FF6-3CF2-D347-98CD-18BB3209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29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72D87-3390-FB47-8FFD-2B6A1947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D3486-0C25-4049-ABF3-912F112D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5492"/>
            <a:ext cx="3932237" cy="33234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5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E4F92-C65A-2F43-8033-8D9CBCBB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887-8484-2F42-9B7A-393B858E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23ED5-FA0D-1E45-BD02-DB15D701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718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A6EC2-A3F6-0C4A-921D-AEEFCF6D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5957" y="790832"/>
            <a:ext cx="5397843" cy="5386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título 6">
            <a:extLst>
              <a:ext uri="{FF2B5EF4-FFF2-40B4-BE49-F238E27FC236}">
                <a16:creationId xmlns:a16="http://schemas.microsoft.com/office/drawing/2014/main" id="{3D0F565D-6F85-B14C-B707-DEF86B77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832"/>
            <a:ext cx="5117757" cy="538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1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DB609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google.com/url?sa=i&amp;url=https%3A%2F%2Fwww.tudeclaracion.com%2F&amp;psig=AOvVaw0iDA9tnFb8Sn-WJyQ8X2no&amp;ust=1714135976651000&amp;source=images&amp;cd=vfe&amp;opi=89978449&amp;ved=0CBIQjRxqFwoTCIDrrKG03YUDFQAAAAAdAAAAABAJ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579" y="3643063"/>
            <a:ext cx="5226909" cy="1353795"/>
          </a:xfrm>
        </p:spPr>
        <p:txBody>
          <a:bodyPr anchor="b">
            <a:normAutofit/>
          </a:bodyPr>
          <a:lstStyle/>
          <a:p>
            <a:pPr algn="ctr"/>
            <a:r>
              <a:rPr lang="es-ES_tradnl" sz="3000">
                <a:solidFill>
                  <a:schemeClr val="bg1"/>
                </a:solidFill>
              </a:rPr>
              <a:t>DERECHOS Y SERVICIOS (DECLARACION Y PAGO ELECTRONICO )</a:t>
            </a:r>
            <a:endParaRPr lang="es-ES_tradnl" sz="3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0EA59-2076-664B-9B38-93036EF43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579" y="4996858"/>
            <a:ext cx="5226908" cy="1559086"/>
          </a:xfrm>
        </p:spPr>
        <p:txBody>
          <a:bodyPr anchor="t">
            <a:normAutofit/>
          </a:bodyPr>
          <a:lstStyle/>
          <a:p>
            <a:pPr algn="ctr"/>
            <a:r>
              <a:rPr lang="es-ES_tradnl" sz="2000">
                <a:solidFill>
                  <a:schemeClr val="bg1"/>
                </a:solidFill>
                <a:latin typeface="Century Gothic"/>
              </a:rPr>
              <a:t>Legislación Informática</a:t>
            </a:r>
          </a:p>
          <a:p>
            <a:pPr algn="ctr"/>
            <a:r>
              <a:rPr lang="es-ES_tradnl" sz="2000">
                <a:solidFill>
                  <a:schemeClr val="bg1"/>
                </a:solidFill>
                <a:latin typeface="Century Gothic"/>
              </a:rPr>
              <a:t>Juliana Castillo Araujo</a:t>
            </a:r>
            <a:endParaRPr lang="es-ES_tradnl" sz="2000">
              <a:solidFill>
                <a:schemeClr val="bg1"/>
              </a:solidFill>
            </a:endParaRPr>
          </a:p>
          <a:p>
            <a:pPr algn="ctr"/>
            <a:r>
              <a:rPr lang="es-ES_tradnl" sz="2000">
                <a:solidFill>
                  <a:schemeClr val="bg1"/>
                </a:solidFill>
                <a:latin typeface="Century Gothic"/>
              </a:rPr>
              <a:t>25 de Abril 2024</a:t>
            </a:r>
            <a:endParaRPr lang="es-ES_tradnl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ago electrónico de derechos de participación">
            <a:extLst>
              <a:ext uri="{FF2B5EF4-FFF2-40B4-BE49-F238E27FC236}">
                <a16:creationId xmlns:a16="http://schemas.microsoft.com/office/drawing/2014/main" id="{284ABC7A-6942-8C6A-BB3F-6D32AB98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47" y="162566"/>
            <a:ext cx="4258235" cy="33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4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4061-6ED1-1948-00A6-F437FAD0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Servicios de Certificación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69D964-25C2-9383-515E-DD904077C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0893"/>
              </p:ext>
            </p:extLst>
          </p:nvPr>
        </p:nvGraphicFramePr>
        <p:xfrm>
          <a:off x="5956300" y="790575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Libro de leyes - Iconos gratis de educación">
            <a:extLst>
              <a:ext uri="{FF2B5EF4-FFF2-40B4-BE49-F238E27FC236}">
                <a16:creationId xmlns:a16="http://schemas.microsoft.com/office/drawing/2014/main" id="{BCF0069E-2A14-6D11-C3C2-C9641D6A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2343484"/>
            <a:ext cx="4133516" cy="413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53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BADD7-5E11-40CC-6E08-0B6DF1D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Contratación Electrónica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B3517-60AE-9F41-38EF-592A4FA5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94" y="1670764"/>
            <a:ext cx="5089032" cy="2638168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Establece las obligaciones de las partes en los contratos electrónicos y los mecanismos de resolución de conflictos.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15301E-B6FE-0726-3BC7-7213454F9B85}"/>
              </a:ext>
            </a:extLst>
          </p:cNvPr>
          <p:cNvSpPr txBox="1">
            <a:spLocks/>
          </p:cNvSpPr>
          <p:nvPr/>
        </p:nvSpPr>
        <p:spPr>
          <a:xfrm>
            <a:off x="6286944" y="790831"/>
            <a:ext cx="4843369" cy="538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DB609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5. Delitos Informáticos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2F3900C-2947-F8BC-3DD4-D55B45871BA0}"/>
              </a:ext>
            </a:extLst>
          </p:cNvPr>
          <p:cNvSpPr txBox="1">
            <a:spLocks/>
          </p:cNvSpPr>
          <p:nvPr/>
        </p:nvSpPr>
        <p:spPr>
          <a:xfrm>
            <a:off x="6286942" y="288758"/>
            <a:ext cx="5089032" cy="3636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Establece las penas para los delitos informáticos y los procedimientos para su investigación y sanción.</a:t>
            </a:r>
          </a:p>
        </p:txBody>
      </p:sp>
      <p:pic>
        <p:nvPicPr>
          <p:cNvPr id="14338" name="Picture 2" descr="ASPECTOS GENERALES DE LA CONTRATACION A TRAVES DE EMPRESAS DE SERVICIOS  TEMPORALES – Centro Juridico Internacional">
            <a:extLst>
              <a:ext uri="{FF2B5EF4-FFF2-40B4-BE49-F238E27FC236}">
                <a16:creationId xmlns:a16="http://schemas.microsoft.com/office/drawing/2014/main" id="{9D1BB16E-3FDC-07ED-CB4B-2803D337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31" y="4308932"/>
            <a:ext cx="2117557" cy="21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Qué y cuáles son los delitos informáticos en Colombia? | Pymas">
            <a:extLst>
              <a:ext uri="{FF2B5EF4-FFF2-40B4-BE49-F238E27FC236}">
                <a16:creationId xmlns:a16="http://schemas.microsoft.com/office/drawing/2014/main" id="{9075F7A0-B108-03D8-E091-B0513CE4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43" y="4097707"/>
            <a:ext cx="4086630" cy="19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45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450" y="4638145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Derechos de los ciudadanos</a:t>
            </a:r>
          </a:p>
        </p:txBody>
      </p:sp>
      <p:pic>
        <p:nvPicPr>
          <p:cNvPr id="16390" name="Picture 6" descr="Por Orden de una Jueza, el Gobernador de Córdoba tiene que sesionar la  “Mesa Territorial de">
            <a:extLst>
              <a:ext uri="{FF2B5EF4-FFF2-40B4-BE49-F238E27FC236}">
                <a16:creationId xmlns:a16="http://schemas.microsoft.com/office/drawing/2014/main" id="{7F148A82-2980-3053-2637-993D6DCA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68" y="246119"/>
            <a:ext cx="3947471" cy="394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5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72A53-BFA5-60C1-DF61-B65B1322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3"/>
            <a:ext cx="4843369" cy="1904242"/>
          </a:xfrm>
        </p:spPr>
        <p:txBody>
          <a:bodyPr/>
          <a:lstStyle/>
          <a:p>
            <a:r>
              <a:rPr lang="es-CO" dirty="0"/>
              <a:t>Derechos de los ciudadanos en el entorno digital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9EC81E9-B10B-2BA5-1B57-4DA0FD2F8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208261"/>
              </p:ext>
            </p:extLst>
          </p:nvPr>
        </p:nvGraphicFramePr>
        <p:xfrm>
          <a:off x="6532607" y="883834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410" name="Picture 2" descr="Derechos humanos - Iconos gratis de diverso">
            <a:extLst>
              <a:ext uri="{FF2B5EF4-FFF2-40B4-BE49-F238E27FC236}">
                <a16:creationId xmlns:a16="http://schemas.microsoft.com/office/drawing/2014/main" id="{11624432-4AE4-AEF9-5B6F-458A6F9A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6" y="2695075"/>
            <a:ext cx="3687807" cy="368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4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450" y="4638145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Beneficios de la declaración </a:t>
            </a:r>
          </a:p>
        </p:txBody>
      </p:sp>
      <p:pic>
        <p:nvPicPr>
          <p:cNvPr id="19458" name="Picture 2" descr="Cómo hacer una declaración jurada para concursos literarios | Valeriam Émar">
            <a:extLst>
              <a:ext uri="{FF2B5EF4-FFF2-40B4-BE49-F238E27FC236}">
                <a16:creationId xmlns:a16="http://schemas.microsoft.com/office/drawing/2014/main" id="{F67664BF-55EB-A740-941B-D34E055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47" y="523345"/>
            <a:ext cx="387381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7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CD715-F0C7-42F2-40D3-04BA4DE6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Declaración y pago electrónico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46A63-A276-4D1E-8579-E2E91F1E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1278"/>
            <a:ext cx="5397843" cy="3805238"/>
          </a:xfrm>
        </p:spPr>
        <p:txBody>
          <a:bodyPr/>
          <a:lstStyle/>
          <a:p>
            <a:r>
              <a:rPr lang="es-CO" dirty="0"/>
              <a:t>Agilidad y eficiencia en los trámites. </a:t>
            </a:r>
          </a:p>
          <a:p>
            <a:r>
              <a:rPr lang="es-CO" dirty="0"/>
              <a:t>Reducción de costos para el Estado y los ciudadanos.</a:t>
            </a:r>
          </a:p>
          <a:p>
            <a:r>
              <a:rPr lang="es-CO" dirty="0"/>
              <a:t>Mayor transparencia y acceso a la información.</a:t>
            </a:r>
          </a:p>
          <a:p>
            <a:r>
              <a:rPr lang="es-CO" dirty="0"/>
              <a:t> Disminución de la corrupción y la burocracia.</a:t>
            </a:r>
          </a:p>
        </p:txBody>
      </p:sp>
      <p:pic>
        <p:nvPicPr>
          <p:cNvPr id="20482" name="Picture 2" descr="Sistema de pago electrónico: XCOOP ingresa al país | Blog de Seminario de  Integración II">
            <a:extLst>
              <a:ext uri="{FF2B5EF4-FFF2-40B4-BE49-F238E27FC236}">
                <a16:creationId xmlns:a16="http://schemas.microsoft.com/office/drawing/2014/main" id="{A202B5A5-71FD-1F27-59F9-56B5B3DB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8" y="2898775"/>
            <a:ext cx="4806643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84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450" y="4638145"/>
            <a:ext cx="5226909" cy="1353795"/>
          </a:xfrm>
        </p:spPr>
        <p:txBody>
          <a:bodyPr anchor="b">
            <a:normAutofit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Conclusiones</a:t>
            </a:r>
          </a:p>
        </p:txBody>
      </p:sp>
      <p:pic>
        <p:nvPicPr>
          <p:cNvPr id="3" name="Picture 2" descr="Pago electrónico de derechos de participación">
            <a:extLst>
              <a:ext uri="{FF2B5EF4-FFF2-40B4-BE49-F238E27FC236}">
                <a16:creationId xmlns:a16="http://schemas.microsoft.com/office/drawing/2014/main" id="{468721CC-340A-DF77-02B0-B0E4443D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97" y="1240994"/>
            <a:ext cx="4258235" cy="33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029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693AB-513E-E31B-6540-5A149EC4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780793"/>
          </a:xfrm>
        </p:spPr>
        <p:txBody>
          <a:bodyPr/>
          <a:lstStyle/>
          <a:p>
            <a:r>
              <a:rPr lang="es-CO" dirty="0"/>
              <a:t>En Colombia 🇨🇴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B1572B-C3E9-FF13-41B2-742775819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16552"/>
              </p:ext>
            </p:extLst>
          </p:nvPr>
        </p:nvGraphicFramePr>
        <p:xfrm>
          <a:off x="6096000" y="895864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554" name="Picture 2" descr="Qué es la justicia en Colombia?">
            <a:extLst>
              <a:ext uri="{FF2B5EF4-FFF2-40B4-BE49-F238E27FC236}">
                <a16:creationId xmlns:a16="http://schemas.microsoft.com/office/drawing/2014/main" id="{E5D9BBC9-D57C-7268-198C-D23B190F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6" y="1967986"/>
            <a:ext cx="4099182" cy="40991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0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9DD6-A4D9-D622-1CF4-DA16E902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56" y="1700470"/>
            <a:ext cx="9383687" cy="427170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4000" dirty="0"/>
              <a:t>“Avanzando hacia un Estado digital: Donde la declaración y pago electrónico son sinónimo de eficiencia, transparencia y equidad para todos los ciudadanos colombianos”</a:t>
            </a:r>
          </a:p>
        </p:txBody>
      </p:sp>
    </p:spTree>
    <p:extLst>
      <p:ext uri="{BB962C8B-B14F-4D97-AF65-F5344CB8AC3E}">
        <p14:creationId xmlns:p14="http://schemas.microsoft.com/office/powerpoint/2010/main" val="375232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57675-6205-9BB2-6DED-726050A5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127449" cy="895093"/>
          </a:xfrm>
        </p:spPr>
        <p:txBody>
          <a:bodyPr>
            <a:normAutofit fontScale="90000"/>
          </a:bodyPr>
          <a:lstStyle/>
          <a:p>
            <a:r>
              <a:rPr lang="es-CO" dirty="0"/>
              <a:t>Diapositivas Presentadas 📌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8613578-54BE-E918-72EB-0B08E5F59723}"/>
              </a:ext>
            </a:extLst>
          </p:cNvPr>
          <p:cNvSpPr txBox="1">
            <a:spLocks/>
          </p:cNvSpPr>
          <p:nvPr/>
        </p:nvSpPr>
        <p:spPr>
          <a:xfrm>
            <a:off x="7591425" y="790703"/>
            <a:ext cx="4127449" cy="895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DB609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CO" sz="3500" dirty="0"/>
              <a:t>Recurso </a:t>
            </a:r>
          </a:p>
          <a:p>
            <a:r>
              <a:rPr lang="es-CO" sz="3500" dirty="0"/>
              <a:t>Universidad Javeriana📝</a:t>
            </a:r>
          </a:p>
        </p:txBody>
      </p:sp>
      <p:pic>
        <p:nvPicPr>
          <p:cNvPr id="6" name="Imagen 5" descr="Código QR&#10;&#10;Descripción generada automáticamente">
            <a:extLst>
              <a:ext uri="{FF2B5EF4-FFF2-40B4-BE49-F238E27FC236}">
                <a16:creationId xmlns:a16="http://schemas.microsoft.com/office/drawing/2014/main" id="{7E8E426D-EFFE-9716-5BD1-E64B861B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2324100"/>
            <a:ext cx="336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2A2A-6037-2987-3C96-B2CF4762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795921"/>
          </a:xfrm>
        </p:spPr>
        <p:txBody>
          <a:bodyPr/>
          <a:lstStyle/>
          <a:p>
            <a:r>
              <a:rPr lang="es-CO" dirty="0"/>
              <a:t>Agenda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5A5514-BD6D-DC5C-6B9E-75621ED0D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913363"/>
              </p:ext>
            </p:extLst>
          </p:nvPr>
        </p:nvGraphicFramePr>
        <p:xfrm>
          <a:off x="5956300" y="790575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Pago electrónico de derechos de participación">
            <a:extLst>
              <a:ext uri="{FF2B5EF4-FFF2-40B4-BE49-F238E27FC236}">
                <a16:creationId xmlns:a16="http://schemas.microsoft.com/office/drawing/2014/main" id="{602AEF6F-BB1E-7D7D-C28F-8A5542E3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6" y="2052451"/>
            <a:ext cx="53340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450" y="4638145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Muchas gracias por su atención</a:t>
            </a:r>
          </a:p>
        </p:txBody>
      </p:sp>
      <p:pic>
        <p:nvPicPr>
          <p:cNvPr id="25606" name="Picture 6" descr="Stickers de Ley gratuitos,+73 stickers (SVG, PNG) | Flaticon">
            <a:extLst>
              <a:ext uri="{FF2B5EF4-FFF2-40B4-BE49-F238E27FC236}">
                <a16:creationId xmlns:a16="http://schemas.microsoft.com/office/drawing/2014/main" id="{DA2F6891-B78F-B32A-F76C-93BD111C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04" y="86606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9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837" y="4100263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Marco </a:t>
            </a:r>
            <a:br>
              <a:rPr lang="es-ES_tradnl" sz="5400" dirty="0">
                <a:solidFill>
                  <a:schemeClr val="bg1"/>
                </a:solidFill>
              </a:rPr>
            </a:br>
            <a:r>
              <a:rPr lang="es-ES_tradnl" sz="5400" dirty="0">
                <a:solidFill>
                  <a:schemeClr val="bg1"/>
                </a:solidFill>
              </a:rPr>
              <a:t>Legal</a:t>
            </a:r>
          </a:p>
        </p:txBody>
      </p:sp>
      <p:pic>
        <p:nvPicPr>
          <p:cNvPr id="4098" name="Picture 2" descr="Marco Legal PNG, Vectores, PSD, e Clipart Para Descarga Gratuita - Pngtree">
            <a:extLst>
              <a:ext uri="{FF2B5EF4-FFF2-40B4-BE49-F238E27FC236}">
                <a16:creationId xmlns:a16="http://schemas.microsoft.com/office/drawing/2014/main" id="{24855D7F-71BE-E6E2-3CD9-D0F61745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84" y="0"/>
            <a:ext cx="4357813" cy="4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2A366-465A-049D-DAA9-6A092870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3"/>
            <a:ext cx="4843369" cy="1414486"/>
          </a:xfrm>
        </p:spPr>
        <p:txBody>
          <a:bodyPr/>
          <a:lstStyle/>
          <a:p>
            <a:r>
              <a:rPr lang="es-CO" dirty="0"/>
              <a:t>Las leyes que se implementan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F8145C9-9C6A-3F79-08FE-16362272F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023956"/>
              </p:ext>
            </p:extLst>
          </p:nvPr>
        </p:nvGraphicFramePr>
        <p:xfrm>
          <a:off x="5659395" y="1221140"/>
          <a:ext cx="6116171" cy="522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Marco Normativo – Ministerio de Salud Pública">
            <a:extLst>
              <a:ext uri="{FF2B5EF4-FFF2-40B4-BE49-F238E27FC236}">
                <a16:creationId xmlns:a16="http://schemas.microsoft.com/office/drawing/2014/main" id="{04649216-5E15-C95C-5405-890E2691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4" y="1635454"/>
            <a:ext cx="5222546" cy="522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731" y="4638145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>
                <a:solidFill>
                  <a:schemeClr val="bg1"/>
                </a:solidFill>
              </a:rPr>
              <a:t>Fundamentos de la declaración</a:t>
            </a:r>
            <a:endParaRPr lang="es-ES_tradnl" sz="5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Declaración - Iconos gratis de negocios y finanzas">
            <a:extLst>
              <a:ext uri="{FF2B5EF4-FFF2-40B4-BE49-F238E27FC236}">
                <a16:creationId xmlns:a16="http://schemas.microsoft.com/office/drawing/2014/main" id="{730A9A65-33AA-F087-C278-09B81118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5" y="0"/>
            <a:ext cx="3548458" cy="35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864D5-3D0F-F9F5-5950-5BB7BDF9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 los principios básicos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EDAC22D-1045-D9A7-7298-2F89D3F59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9641"/>
              </p:ext>
            </p:extLst>
          </p:nvPr>
        </p:nvGraphicFramePr>
        <p:xfrm>
          <a:off x="6096000" y="1059542"/>
          <a:ext cx="5544669" cy="538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7" name="Picture 5" descr="tudeclaracion.com | haz tu declaración de renta en línea por ti mismo.">
            <a:hlinkClick r:id="rId7"/>
            <a:extLst>
              <a:ext uri="{FF2B5EF4-FFF2-40B4-BE49-F238E27FC236}">
                <a16:creationId xmlns:a16="http://schemas.microsoft.com/office/drawing/2014/main" id="{BEAE50D2-0ABE-4816-C59A-5E76E7B8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8536"/>
            <a:ext cx="5149516" cy="34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450" y="4638145"/>
            <a:ext cx="5226909" cy="135379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</a:rPr>
              <a:t>Ley 529</a:t>
            </a:r>
            <a:br>
              <a:rPr lang="es-ES_tradnl" sz="5400" dirty="0">
                <a:solidFill>
                  <a:schemeClr val="bg1"/>
                </a:solidFill>
              </a:rPr>
            </a:br>
            <a:r>
              <a:rPr lang="es-ES_tradnl" sz="5400" dirty="0">
                <a:solidFill>
                  <a:schemeClr val="bg1"/>
                </a:solidFill>
              </a:rPr>
              <a:t> de 1999</a:t>
            </a:r>
          </a:p>
        </p:txBody>
      </p:sp>
      <p:pic>
        <p:nvPicPr>
          <p:cNvPr id="10242" name="Picture 2" descr="Leyes | Normatividad AGN">
            <a:extLst>
              <a:ext uri="{FF2B5EF4-FFF2-40B4-BE49-F238E27FC236}">
                <a16:creationId xmlns:a16="http://schemas.microsoft.com/office/drawing/2014/main" id="{82540366-032B-99A5-5F6D-EB288FA5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63" y="866060"/>
            <a:ext cx="3283284" cy="32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7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1B83-D12A-74B7-AAB0-8E342E8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3"/>
            <a:ext cx="4843369" cy="2072684"/>
          </a:xfrm>
        </p:spPr>
        <p:txBody>
          <a:bodyPr/>
          <a:lstStyle/>
          <a:p>
            <a:r>
              <a:rPr lang="es-CO" dirty="0"/>
              <a:t>1. Objeto y Ámbito de Aplicación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86CF899-B38A-DDBB-724B-C6479C01D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54583"/>
              </p:ext>
            </p:extLst>
          </p:nvPr>
        </p:nvGraphicFramePr>
        <p:xfrm>
          <a:off x="6510431" y="883834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6" name="Picture 2" descr="Leyes - Iconos gratis de educación">
            <a:extLst>
              <a:ext uri="{FF2B5EF4-FFF2-40B4-BE49-F238E27FC236}">
                <a16:creationId xmlns:a16="http://schemas.microsoft.com/office/drawing/2014/main" id="{C7ADB5EE-729D-606D-AD75-7CB8D48ED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6" y="2901385"/>
            <a:ext cx="3203650" cy="32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0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16673-CCB0-E1F4-7355-48D308CD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Mensajes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CA87AA-EEDD-F30A-5228-CC4CA91D4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6072"/>
              </p:ext>
            </p:extLst>
          </p:nvPr>
        </p:nvGraphicFramePr>
        <p:xfrm>
          <a:off x="5956300" y="790575"/>
          <a:ext cx="5397500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 descr="Libro de leyes - Iconos gratis de educación">
            <a:extLst>
              <a:ext uri="{FF2B5EF4-FFF2-40B4-BE49-F238E27FC236}">
                <a16:creationId xmlns:a16="http://schemas.microsoft.com/office/drawing/2014/main" id="{8EBFF508-2812-D7DB-D830-1DBC7EC5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935"/>
            <a:ext cx="3805233" cy="380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23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8EAC3530-8AC4-D74F-B296-6919681390F8}" vid="{D9E13034-D17A-6D46-A2BB-C0DDB8737C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383</Words>
  <Application>Microsoft Macintosh PowerPoint</Application>
  <PresentationFormat>Panorámica</PresentationFormat>
  <Paragraphs>69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Tema de Office</vt:lpstr>
      <vt:lpstr>DERECHOS Y SERVICIOS (DECLARACION Y PAGO ELECTRONICO )</vt:lpstr>
      <vt:lpstr>Agenda</vt:lpstr>
      <vt:lpstr>Marco  Legal</vt:lpstr>
      <vt:lpstr>Las leyes que se implementan</vt:lpstr>
      <vt:lpstr>Fundamentos de la declaración</vt:lpstr>
      <vt:lpstr>Implementa los principios básicos</vt:lpstr>
      <vt:lpstr>Ley 529  de 1999</vt:lpstr>
      <vt:lpstr>1. Objeto y Ámbito de Aplicación</vt:lpstr>
      <vt:lpstr>2. Mensajes de datos</vt:lpstr>
      <vt:lpstr>3. Servicios de Certificación</vt:lpstr>
      <vt:lpstr>4. Contratación Electrónica</vt:lpstr>
      <vt:lpstr>Derechos de los ciudadanos</vt:lpstr>
      <vt:lpstr>Derechos de los ciudadanos en el entorno digital</vt:lpstr>
      <vt:lpstr>Beneficios de la declaración </vt:lpstr>
      <vt:lpstr>Declaración y pago electrónico</vt:lpstr>
      <vt:lpstr>Conclusiones</vt:lpstr>
      <vt:lpstr>En Colombia 🇨🇴</vt:lpstr>
      <vt:lpstr>“Avanzando hacia un Estado digital: Donde la declaración y pago electrónico son sinónimo de eficiencia, transparencia y equidad para todos los ciudadanos colombianos”</vt:lpstr>
      <vt:lpstr>Diapositivas Presentadas 📌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Adriana Alvarez flores</cp:lastModifiedBy>
  <cp:revision>6</cp:revision>
  <dcterms:created xsi:type="dcterms:W3CDTF">2024-03-05T20:03:13Z</dcterms:created>
  <dcterms:modified xsi:type="dcterms:W3CDTF">2024-04-25T13:55:25Z</dcterms:modified>
</cp:coreProperties>
</file>