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65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5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5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 descr="Texto, Forma&#10;&#10;Descripción generada automáticamente">
            <a:extLst>
              <a:ext uri="{FF2B5EF4-FFF2-40B4-BE49-F238E27FC236}">
                <a16:creationId xmlns:a16="http://schemas.microsoft.com/office/drawing/2014/main" id="{C2C86223-A2F4-C2A9-BB2C-A7D4F71EE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2575">
        <a:defRPr>
          <a:latin typeface="+mn-lt"/>
          <a:ea typeface="+mn-ea"/>
          <a:cs typeface="+mn-cs"/>
        </a:defRPr>
      </a:lvl2pPr>
      <a:lvl3pPr marL="605150">
        <a:defRPr>
          <a:latin typeface="+mn-lt"/>
          <a:ea typeface="+mn-ea"/>
          <a:cs typeface="+mn-cs"/>
        </a:defRPr>
      </a:lvl3pPr>
      <a:lvl4pPr marL="907725">
        <a:defRPr>
          <a:latin typeface="+mn-lt"/>
          <a:ea typeface="+mn-ea"/>
          <a:cs typeface="+mn-cs"/>
        </a:defRPr>
      </a:lvl4pPr>
      <a:lvl5pPr marL="1210300">
        <a:defRPr>
          <a:latin typeface="+mn-lt"/>
          <a:ea typeface="+mn-ea"/>
          <a:cs typeface="+mn-cs"/>
        </a:defRPr>
      </a:lvl5pPr>
      <a:lvl6pPr marL="1512875">
        <a:defRPr>
          <a:latin typeface="+mn-lt"/>
          <a:ea typeface="+mn-ea"/>
          <a:cs typeface="+mn-cs"/>
        </a:defRPr>
      </a:lvl6pPr>
      <a:lvl7pPr marL="1815450">
        <a:defRPr>
          <a:latin typeface="+mn-lt"/>
          <a:ea typeface="+mn-ea"/>
          <a:cs typeface="+mn-cs"/>
        </a:defRPr>
      </a:lvl7pPr>
      <a:lvl8pPr marL="2118025">
        <a:defRPr>
          <a:latin typeface="+mn-lt"/>
          <a:ea typeface="+mn-ea"/>
          <a:cs typeface="+mn-cs"/>
        </a:defRPr>
      </a:lvl8pPr>
      <a:lvl9pPr marL="2420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2575">
        <a:defRPr>
          <a:latin typeface="+mn-lt"/>
          <a:ea typeface="+mn-ea"/>
          <a:cs typeface="+mn-cs"/>
        </a:defRPr>
      </a:lvl2pPr>
      <a:lvl3pPr marL="605150">
        <a:defRPr>
          <a:latin typeface="+mn-lt"/>
          <a:ea typeface="+mn-ea"/>
          <a:cs typeface="+mn-cs"/>
        </a:defRPr>
      </a:lvl3pPr>
      <a:lvl4pPr marL="907725">
        <a:defRPr>
          <a:latin typeface="+mn-lt"/>
          <a:ea typeface="+mn-ea"/>
          <a:cs typeface="+mn-cs"/>
        </a:defRPr>
      </a:lvl4pPr>
      <a:lvl5pPr marL="1210300">
        <a:defRPr>
          <a:latin typeface="+mn-lt"/>
          <a:ea typeface="+mn-ea"/>
          <a:cs typeface="+mn-cs"/>
        </a:defRPr>
      </a:lvl5pPr>
      <a:lvl6pPr marL="1512875">
        <a:defRPr>
          <a:latin typeface="+mn-lt"/>
          <a:ea typeface="+mn-ea"/>
          <a:cs typeface="+mn-cs"/>
        </a:defRPr>
      </a:lvl6pPr>
      <a:lvl7pPr marL="1815450">
        <a:defRPr>
          <a:latin typeface="+mn-lt"/>
          <a:ea typeface="+mn-ea"/>
          <a:cs typeface="+mn-cs"/>
        </a:defRPr>
      </a:lvl7pPr>
      <a:lvl8pPr marL="2118025">
        <a:defRPr>
          <a:latin typeface="+mn-lt"/>
          <a:ea typeface="+mn-ea"/>
          <a:cs typeface="+mn-cs"/>
        </a:defRPr>
      </a:lvl8pPr>
      <a:lvl9pPr marL="2420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4">
            <a:extLst>
              <a:ext uri="{FF2B5EF4-FFF2-40B4-BE49-F238E27FC236}">
                <a16:creationId xmlns:a16="http://schemas.microsoft.com/office/drawing/2014/main" id="{11AC6859-93E5-8E68-9921-EE2A1C6218BD}"/>
              </a:ext>
            </a:extLst>
          </p:cNvPr>
          <p:cNvSpPr txBox="1"/>
          <p:nvPr/>
        </p:nvSpPr>
        <p:spPr>
          <a:xfrm>
            <a:off x="1077363" y="1532919"/>
            <a:ext cx="7232822" cy="36996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spcBef>
                <a:spcPts val="283"/>
              </a:spcBef>
            </a:pPr>
            <a:r>
              <a:rPr lang="es-CO" sz="2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La Universidad de Cundinamarca </a:t>
            </a:r>
          </a:p>
          <a:p>
            <a:pPr algn="ctr">
              <a:spcBef>
                <a:spcPts val="283"/>
              </a:spcBef>
            </a:pPr>
            <a:r>
              <a:rPr lang="es-CO" sz="2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Seccional Ubaté</a:t>
            </a:r>
          </a:p>
          <a:p>
            <a:pPr algn="ctr">
              <a:spcBef>
                <a:spcPts val="283"/>
              </a:spcBef>
            </a:pPr>
            <a:endParaRPr lang="es-CO" sz="2400" b="1" strike="noStrike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ts val="283"/>
              </a:spcBef>
            </a:pP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Otorga el presente reconocimiento a</a:t>
            </a: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Por haber participado en el proyecto “ROBÓTICA EDUCATIVA UNA EXPERIENCIA DE GESTIÓN DEL CONOCOMIENTO EN MATEMÁTICAS”</a:t>
            </a: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spc="-1" dirty="0">
                <a:solidFill>
                  <a:srgbClr val="000000"/>
                </a:solidFill>
                <a:latin typeface="Century Gothic"/>
              </a:rPr>
              <a:t>Desarrollado por la Universidad de Cundinamarca </a:t>
            </a: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Ingeniería de Sistemas y Computación – Seccional Ubaté </a:t>
            </a:r>
          </a:p>
        </p:txBody>
      </p:sp>
      <p:sp>
        <p:nvSpPr>
          <p:cNvPr id="3" name="TextShape 15">
            <a:extLst>
              <a:ext uri="{FF2B5EF4-FFF2-40B4-BE49-F238E27FC236}">
                <a16:creationId xmlns:a16="http://schemas.microsoft.com/office/drawing/2014/main" id="{A82E9A5D-E18F-7962-CDF4-BCD31E29821E}"/>
              </a:ext>
            </a:extLst>
          </p:cNvPr>
          <p:cNvSpPr txBox="1"/>
          <p:nvPr/>
        </p:nvSpPr>
        <p:spPr>
          <a:xfrm>
            <a:off x="468239" y="6054838"/>
            <a:ext cx="8324850" cy="62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MONICA LORENA TORRES FORIGUA </a:t>
            </a:r>
          </a:p>
          <a:p>
            <a:pPr algn="ctr">
              <a:lnSpc>
                <a:spcPct val="100000"/>
              </a:lnSpc>
            </a:pPr>
            <a:r>
              <a:rPr lang="es-CO" sz="11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Docente de la Universidad de Cundinamarca</a:t>
            </a:r>
            <a:endParaRPr lang="es-CO" sz="1200" b="0" strike="noStrike" spc="-1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0093B0-2F01-8FDE-5C3A-B6D5346A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39" y="494087"/>
            <a:ext cx="7007946" cy="9946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D9AEB99-6A40-8B3D-AE17-70C54393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32" y="494087"/>
            <a:ext cx="994120" cy="5880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13AE50-5821-4411-B516-892BF028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36" y="1009132"/>
            <a:ext cx="257642" cy="152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3E29E8-E604-14B0-E048-9A5B955DA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21" b="14638"/>
          <a:stretch/>
        </p:blipFill>
        <p:spPr>
          <a:xfrm>
            <a:off x="2374733" y="542156"/>
            <a:ext cx="2903375" cy="82711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78B3BB9-FB57-86C1-7704-E4940507CFE6}"/>
              </a:ext>
            </a:extLst>
          </p:cNvPr>
          <p:cNvCxnSpPr>
            <a:cxnSpLocks/>
          </p:cNvCxnSpPr>
          <p:nvPr/>
        </p:nvCxnSpPr>
        <p:spPr>
          <a:xfrm>
            <a:off x="606056" y="6054838"/>
            <a:ext cx="7757734" cy="3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BFE530F2-B4D4-6A80-040D-139A18B56272}"/>
              </a:ext>
            </a:extLst>
          </p:cNvPr>
          <p:cNvSpPr txBox="1"/>
          <p:nvPr/>
        </p:nvSpPr>
        <p:spPr>
          <a:xfrm>
            <a:off x="9745884" y="6215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/>
          </a:p>
        </p:txBody>
      </p:sp>
      <p:pic>
        <p:nvPicPr>
          <p:cNvPr id="8" name="Imagen 7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705D4DF1-B81F-6F80-7102-C7753A375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59" y="542156"/>
            <a:ext cx="934943" cy="8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668D6BA88A954191A1101E944654B7" ma:contentTypeVersion="14" ma:contentTypeDescription="Create a new document." ma:contentTypeScope="" ma:versionID="98f2596565b3a6243197eeeb3a2f4e4d">
  <xsd:schema xmlns:xsd="http://www.w3.org/2001/XMLSchema" xmlns:xs="http://www.w3.org/2001/XMLSchema" xmlns:p="http://schemas.microsoft.com/office/2006/metadata/properties" xmlns:ns3="d6e35b76-08d3-4016-a8a9-b14c6b139d25" xmlns:ns4="4e866372-a380-4289-8fcb-d7b7eaee656f" targetNamespace="http://schemas.microsoft.com/office/2006/metadata/properties" ma:root="true" ma:fieldsID="0f2b73168bfe64e34a1b15998faee66c" ns3:_="" ns4:_="">
    <xsd:import namespace="d6e35b76-08d3-4016-a8a9-b14c6b139d25"/>
    <xsd:import namespace="4e866372-a380-4289-8fcb-d7b7eaee65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35b76-08d3-4016-a8a9-b14c6b139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66372-a380-4289-8fcb-d7b7eaee6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27E0DD-5480-4B19-8ACD-0EE70B2A4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35b76-08d3-4016-a8a9-b14c6b139d25"/>
    <ds:schemaRef ds:uri="4e866372-a380-4289-8fcb-d7b7eaee6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249E3-2FBA-4C5C-8929-1DB70FD526D0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4e866372-a380-4289-8fcb-d7b7eaee656f"/>
    <ds:schemaRef ds:uri="d6e35b76-08d3-4016-a8a9-b14c6b139d25"/>
  </ds:schemaRefs>
</ds:datastoreItem>
</file>

<file path=customXml/itemProps3.xml><?xml version="1.0" encoding="utf-8"?>
<ds:datastoreItem xmlns:ds="http://schemas.openxmlformats.org/officeDocument/2006/customXml" ds:itemID="{79E1A134-5D8E-4816-9A7E-57CC9885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53</Words>
  <Application>Microsoft Macintosh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Century Gothic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LUCIA HURTADO MESA</dc:creator>
  <cp:lastModifiedBy>JULIANA  CASTILLO ARAUJO</cp:lastModifiedBy>
  <cp:revision>16</cp:revision>
  <dcterms:created xsi:type="dcterms:W3CDTF">2022-08-18T21:35:56Z</dcterms:created>
  <dcterms:modified xsi:type="dcterms:W3CDTF">2024-04-08T15:47:56Z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0x010100B4668D6BA88A954191A1101E944654B7</vt:lpwstr>
  </property>
</Properties>
</file>