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8"/>
  </p:notesMasterIdLst>
  <p:handoutMasterIdLst>
    <p:handoutMasterId r:id="rId19"/>
  </p:handoutMasterIdLst>
  <p:sldIdLst>
    <p:sldId id="278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23/03/2023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rtl="0"/>
            <a:fld id="{2F3AF6F7-5911-45C3-BE0F-7F38FEFE43FA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2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65588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91DF2A3A-30FD-464E-8202-27A276433376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28488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91DF2A3A-30FD-464E-8202-27A276433376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396729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91DF2A3A-30FD-464E-8202-27A276433376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92181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01009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91237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0C3F0E-1EAD-419A-B8F3-CB7CDE6B1E86}" type="datetime1">
              <a:rPr lang="pt-BR" smtClean="0"/>
              <a:t>23/03/2023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2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5274CCBA-3812-426F-BA8C-8BC3E97D7FB5}" type="datetime1">
              <a:rPr lang="pt-BR" smtClean="0"/>
              <a:t>23/03/2023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4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475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94319B4-ED34-4D08-91C0-F7E8BD9417E6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26661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F8630-DFFC-437C-A718-61BE3F548C4E}" type="datetime1">
              <a:rPr lang="pt-BR" smtClean="0"/>
              <a:t>23/03/2023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12AD8E-909B-47FE-B3D6-961E1D2E7A49}" type="datetime1">
              <a:rPr lang="pt-BR" smtClean="0"/>
              <a:t>23/03/2023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5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05425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1F5550-97CC-4F3B-A34B-FE39BFD06EF0}" type="datetime1">
              <a:rPr lang="pt-BR" smtClean="0"/>
              <a:t>23/03/2023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17596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67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</p:sldLayoutIdLst>
  <p:hf sldNum="0"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8338F9-69F0-4926-A7E5-1258E9A1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210BD9-796B-616F-A127-E61B13A5BF3C}"/>
              </a:ext>
            </a:extLst>
          </p:cNvPr>
          <p:cNvSpPr txBox="1"/>
          <p:nvPr/>
        </p:nvSpPr>
        <p:spPr>
          <a:xfrm>
            <a:off x="6718852" y="1272210"/>
            <a:ext cx="44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dirty="0"/>
              <a:t>APLICAÇÃO:</a:t>
            </a:r>
          </a:p>
          <a:p>
            <a:pPr algn="r"/>
            <a:r>
              <a:rPr lang="pt-BR" sz="4800" b="1" dirty="0"/>
              <a:t>SISTEMA DE CONTROLE DE ATENDIMENTO</a:t>
            </a:r>
          </a:p>
        </p:txBody>
      </p:sp>
    </p:spTree>
    <p:extLst>
      <p:ext uri="{BB962C8B-B14F-4D97-AF65-F5344CB8AC3E}">
        <p14:creationId xmlns:p14="http://schemas.microsoft.com/office/powerpoint/2010/main" val="11177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E1C6ED-2AC5-F65E-F692-22113EE7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99EFF5-7D5D-A4E5-EC90-FC95447C42C0}"/>
              </a:ext>
            </a:extLst>
          </p:cNvPr>
          <p:cNvSpPr txBox="1"/>
          <p:nvPr/>
        </p:nvSpPr>
        <p:spPr>
          <a:xfrm>
            <a:off x="3061252" y="901147"/>
            <a:ext cx="5751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PYTHON E POSTGRESQL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C0C28E1-B9E1-BA72-CBB1-E6FA687FD1F5}"/>
              </a:ext>
            </a:extLst>
          </p:cNvPr>
          <p:cNvSpPr txBox="1"/>
          <p:nvPr/>
        </p:nvSpPr>
        <p:spPr>
          <a:xfrm>
            <a:off x="2246244" y="2012922"/>
            <a:ext cx="73814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 Python foi usado para fazer a parte lógica do programa e manipular os dados.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 PostgreSQL foi usado para armazenar os dados podendo ser possível inserir novos dados.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1975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87033B-FABC-D409-F8C9-004083DC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8FA024-11FF-BCE7-55B9-A849D5234B95}"/>
              </a:ext>
            </a:extLst>
          </p:cNvPr>
          <p:cNvSpPr txBox="1"/>
          <p:nvPr/>
        </p:nvSpPr>
        <p:spPr>
          <a:xfrm>
            <a:off x="3816626" y="967408"/>
            <a:ext cx="402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QTDESIGNER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8762C4-5FA9-EC8F-9A11-886CC9E868F7}"/>
              </a:ext>
            </a:extLst>
          </p:cNvPr>
          <p:cNvSpPr txBox="1"/>
          <p:nvPr/>
        </p:nvSpPr>
        <p:spPr>
          <a:xfrm>
            <a:off x="2478157" y="2226365"/>
            <a:ext cx="7142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Com essa aplicação podemos criar a interface do controle de atendimento, sendo possível inserir novos cadastros e novos atendentes.</a:t>
            </a:r>
          </a:p>
        </p:txBody>
      </p:sp>
    </p:spTree>
    <p:extLst>
      <p:ext uri="{BB962C8B-B14F-4D97-AF65-F5344CB8AC3E}">
        <p14:creationId xmlns:p14="http://schemas.microsoft.com/office/powerpoint/2010/main" val="236168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5022E4-5847-6AE0-AA71-5D90DE90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861A1-87F2-FBC0-37AB-B45AF6FD604B}"/>
              </a:ext>
            </a:extLst>
          </p:cNvPr>
          <p:cNvSpPr txBox="1"/>
          <p:nvPr/>
        </p:nvSpPr>
        <p:spPr>
          <a:xfrm flipH="1">
            <a:off x="2902226" y="808382"/>
            <a:ext cx="5526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DESAFIOS DE DESENVOLVIMENTO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5F5734-DD27-9B86-7F58-819CC20A633F}"/>
              </a:ext>
            </a:extLst>
          </p:cNvPr>
          <p:cNvSpPr txBox="1"/>
          <p:nvPr/>
        </p:nvSpPr>
        <p:spPr>
          <a:xfrm>
            <a:off x="1537253" y="2173357"/>
            <a:ext cx="955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Durante o processo de desenvolvimento do projeto foi necessário aprender a trabalhar com outras tecnologias.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Definir claramente o que era necessário para que o sistema se tornasse útil ao usuário para o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334242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5022E4-5847-6AE0-AA71-5D90DE90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861A1-87F2-FBC0-37AB-B45AF6FD604B}"/>
              </a:ext>
            </a:extLst>
          </p:cNvPr>
          <p:cNvSpPr txBox="1"/>
          <p:nvPr/>
        </p:nvSpPr>
        <p:spPr>
          <a:xfrm flipH="1">
            <a:off x="2902226" y="808382"/>
            <a:ext cx="5526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DESAFIOS DE DESENVOLVIMENTO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5F5734-DD27-9B86-7F58-819CC20A633F}"/>
              </a:ext>
            </a:extLst>
          </p:cNvPr>
          <p:cNvSpPr txBox="1"/>
          <p:nvPr/>
        </p:nvSpPr>
        <p:spPr>
          <a:xfrm>
            <a:off x="1444488" y="2517913"/>
            <a:ext cx="955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gerenciamento de mudanças: ajustes que são necessários ao longo do projeto.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2400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5022E4-5847-6AE0-AA71-5D90DE90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861A1-87F2-FBC0-37AB-B45AF6FD604B}"/>
              </a:ext>
            </a:extLst>
          </p:cNvPr>
          <p:cNvSpPr txBox="1"/>
          <p:nvPr/>
        </p:nvSpPr>
        <p:spPr>
          <a:xfrm flipH="1">
            <a:off x="2902226" y="808382"/>
            <a:ext cx="552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PRÓXIMOS PASSOS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5F5734-DD27-9B86-7F58-819CC20A633F}"/>
              </a:ext>
            </a:extLst>
          </p:cNvPr>
          <p:cNvSpPr txBox="1"/>
          <p:nvPr/>
        </p:nvSpPr>
        <p:spPr>
          <a:xfrm>
            <a:off x="1318592" y="1536174"/>
            <a:ext cx="95548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Após o desenvolvimento dessa aplicação o que pode ser implantado é a função de exportar planilhas para o sistema.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Gerar gráficos com respostas de gerenciamento dos dados de principais motivos de atendimento e motivos de não aceitação pelas empresas.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 gerenciar os dados de quantidade de vagas.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7256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5022E4-5847-6AE0-AA71-5D90DE90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861A1-87F2-FBC0-37AB-B45AF6FD604B}"/>
              </a:ext>
            </a:extLst>
          </p:cNvPr>
          <p:cNvSpPr txBox="1"/>
          <p:nvPr/>
        </p:nvSpPr>
        <p:spPr>
          <a:xfrm flipH="1">
            <a:off x="2902226" y="808382"/>
            <a:ext cx="552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CONCLUSÃO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5F5734-DD27-9B86-7F58-819CC20A633F}"/>
              </a:ext>
            </a:extLst>
          </p:cNvPr>
          <p:cNvSpPr txBox="1"/>
          <p:nvPr/>
        </p:nvSpPr>
        <p:spPr>
          <a:xfrm>
            <a:off x="1444488" y="1802295"/>
            <a:ext cx="955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Portanto nosso cliente enfrentava um problema de controle de atendimento e dificuldades com armazenamento e de obtenção de dados.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Desenvolvemos uma solução utilizando Python, PostgreSQL e </a:t>
            </a:r>
            <a:r>
              <a:rPr lang="pt-BR" sz="2400" dirty="0" err="1"/>
              <a:t>Qtdesigner</a:t>
            </a:r>
            <a:r>
              <a:rPr lang="pt-BR" sz="2400" dirty="0"/>
              <a:t> para gerenciar e armazenar esses dados de atendimento.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Para concluir agradecemos a oportunidade e ficamos felizes em contribuir para facilitar o atendimento do CATEQ.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3534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7FDEC-56A2-7EA8-A305-89F5BB9A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974" y="189080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/>
              <a:t>OBRIGADA!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27BEAD-3047-198E-945E-39A5FF97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12AD8E-909B-47FE-B3D6-961E1D2E7A49}" type="datetime1">
              <a:rPr lang="pt-BR" smtClean="0"/>
              <a:t>23/03/2023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3BDDA-B348-B836-A3ED-19F6F2851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6844" cy="2437232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Solução para um problema de Gerenciamento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085552-D211-B8A7-1398-0FDDF4B3B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632060"/>
          </a:xfrm>
        </p:spPr>
        <p:txBody>
          <a:bodyPr>
            <a:normAutofit/>
          </a:bodyPr>
          <a:lstStyle/>
          <a:p>
            <a:r>
              <a:rPr lang="pt-BR" sz="2800" dirty="0"/>
              <a:t>Equipe: Juliana Sena e Geangela Alves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0E9318-B784-9CFF-8CFC-F3F0C4EE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3AF6F7-5911-45C3-BE0F-7F38FEFE43FA}" type="datetime1">
              <a:rPr lang="pt-BR" smtClean="0"/>
              <a:t>23/03/2023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5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827FE4B-10CA-FE0B-5A97-119FAE2F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781877"/>
            <a:ext cx="2902226" cy="795131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>
                <a:solidFill>
                  <a:schemeClr val="tx1">
                    <a:lumMod val="95000"/>
                  </a:schemeClr>
                </a:solidFill>
              </a:rPr>
              <a:t>cateq</a:t>
            </a:r>
            <a:endParaRPr lang="pt-BR" sz="36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5" name="Espaço Reservado para Imagem 14">
            <a:extLst>
              <a:ext uri="{FF2B5EF4-FFF2-40B4-BE49-F238E27FC236}">
                <a16:creationId xmlns:a16="http://schemas.microsoft.com/office/drawing/2014/main" id="{A119E5CB-EA49-DFA8-DA4A-716A411698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2" r="30642"/>
          <a:stretch>
            <a:fillRect/>
          </a:stretch>
        </p:blipFill>
        <p:spPr>
          <a:xfrm>
            <a:off x="7606748" y="437342"/>
            <a:ext cx="4466058" cy="6082727"/>
          </a:xfr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774E5A-D354-0AB0-8FCC-308ABD46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75B8C2-382E-4F5E-B0CE-7E0EEF75E017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E92455A-B86E-4E33-525E-4DB787C2EDD9}"/>
              </a:ext>
            </a:extLst>
          </p:cNvPr>
          <p:cNvSpPr txBox="1"/>
          <p:nvPr/>
        </p:nvSpPr>
        <p:spPr>
          <a:xfrm>
            <a:off x="569843" y="2451651"/>
            <a:ext cx="7036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Centro de Apoio ao Trabalho, Empreendedorismo e Qualificação é um equipamento da Secretaria Municipal de Desenvolvimento Social e Trabalho(SDST). Tem o objetivo de acolher,  orientar, capacitar e ser ponte entre os trabalhadores e empregadores do município.</a:t>
            </a:r>
          </a:p>
        </p:txBody>
      </p:sp>
    </p:spTree>
    <p:extLst>
      <p:ext uri="{BB962C8B-B14F-4D97-AF65-F5344CB8AC3E}">
        <p14:creationId xmlns:p14="http://schemas.microsoft.com/office/powerpoint/2010/main" val="71693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3C562D-C5E8-BF51-96C5-3C5B96BC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435192-AFBA-FB76-B6E1-A58F865305AD}"/>
              </a:ext>
            </a:extLst>
          </p:cNvPr>
          <p:cNvSpPr txBox="1"/>
          <p:nvPr/>
        </p:nvSpPr>
        <p:spPr>
          <a:xfrm>
            <a:off x="3776870" y="1351722"/>
            <a:ext cx="4187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O DESAFIO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E89D6D-1B2D-6480-33D9-E8F7717BA443}"/>
              </a:ext>
            </a:extLst>
          </p:cNvPr>
          <p:cNvSpPr txBox="1"/>
          <p:nvPr/>
        </p:nvSpPr>
        <p:spPr>
          <a:xfrm>
            <a:off x="1895061" y="2641546"/>
            <a:ext cx="8640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CATEQ enfrentava um problema no atendimento dos novos cadastros de atendimento. Ainda utilizava uma planilha para controle de atendimento, tendo assim dificuldade para armazenar os dados.</a:t>
            </a:r>
          </a:p>
        </p:txBody>
      </p:sp>
    </p:spTree>
    <p:extLst>
      <p:ext uri="{BB962C8B-B14F-4D97-AF65-F5344CB8AC3E}">
        <p14:creationId xmlns:p14="http://schemas.microsoft.com/office/powerpoint/2010/main" val="225825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5CD6BE-CCD8-6F26-87DC-F89EF388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908827-8848-9CBE-6954-64458C3A450C}"/>
              </a:ext>
            </a:extLst>
          </p:cNvPr>
          <p:cNvSpPr txBox="1"/>
          <p:nvPr/>
        </p:nvSpPr>
        <p:spPr>
          <a:xfrm>
            <a:off x="3710609" y="1351508"/>
            <a:ext cx="394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A SOLUÇÃO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12C034-B47E-549B-79ED-1B8162B09A7B}"/>
              </a:ext>
            </a:extLst>
          </p:cNvPr>
          <p:cNvSpPr txBox="1"/>
          <p:nvPr/>
        </p:nvSpPr>
        <p:spPr>
          <a:xfrm>
            <a:off x="1510748" y="2339370"/>
            <a:ext cx="92765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 solução trazida pela nossa equipe foi uma aplicação baseada em Python, Banco de Dados e </a:t>
            </a:r>
            <a:r>
              <a:rPr lang="pt-BR" sz="2400" dirty="0" err="1"/>
              <a:t>QtDesigner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Com essa aplicação pode ser feito o controle do atendimento mais facilmente.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Permitindo assim o melhor atendimento aos trabalhadores e mais conforto ao atendente.</a:t>
            </a:r>
          </a:p>
        </p:txBody>
      </p:sp>
    </p:spTree>
    <p:extLst>
      <p:ext uri="{BB962C8B-B14F-4D97-AF65-F5344CB8AC3E}">
        <p14:creationId xmlns:p14="http://schemas.microsoft.com/office/powerpoint/2010/main" val="97464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CF78C-1297-8AA8-4852-F6EE41E8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49356"/>
            <a:ext cx="4114800" cy="83488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DEMONSTRAÇÃO</a:t>
            </a:r>
          </a:p>
        </p:txBody>
      </p:sp>
      <p:pic>
        <p:nvPicPr>
          <p:cNvPr id="6" name="VID-20230323-WA0016">
            <a:hlinkClick r:id="" action="ppaction://media"/>
            <a:extLst>
              <a:ext uri="{FF2B5EF4-FFF2-40B4-BE49-F238E27FC236}">
                <a16:creationId xmlns:a16="http://schemas.microsoft.com/office/drawing/2014/main" id="{3C236F8D-115C-CE10-88DF-2A10CB781C8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17982" y="1576553"/>
            <a:ext cx="9090991" cy="4524754"/>
          </a:xfrm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5F86BB-91FD-66B7-5E67-07F255C2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1F5550-97CC-4F3B-A34B-FE39BFD06EF0}" type="datetime1">
              <a:rPr lang="pt-BR" smtClean="0"/>
              <a:t>23/03/2023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91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690F1-48E3-AA44-2CFC-55F9C17A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231" y="779186"/>
            <a:ext cx="4114800" cy="76862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demonstração</a:t>
            </a:r>
          </a:p>
        </p:txBody>
      </p:sp>
      <p:pic>
        <p:nvPicPr>
          <p:cNvPr id="6" name="VID-20230323-WA0015">
            <a:hlinkClick r:id="" action="ppaction://media"/>
            <a:extLst>
              <a:ext uri="{FF2B5EF4-FFF2-40B4-BE49-F238E27FC236}">
                <a16:creationId xmlns:a16="http://schemas.microsoft.com/office/drawing/2014/main" id="{030FCF91-E0B3-55F3-686E-D0B5008D61E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18878" y="1608316"/>
            <a:ext cx="8066025" cy="4231960"/>
          </a:xfrm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C21767-32E5-1FC2-5500-42A107C4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1F5550-97CC-4F3B-A34B-FE39BFD06EF0}" type="datetime1">
              <a:rPr lang="pt-BR" smtClean="0"/>
              <a:t>23/03/2023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30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97517-8199-E2BD-386D-C6A497D9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596131"/>
            <a:ext cx="4114800" cy="619539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DEMONSTRAÇÃO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360C7B5-E2DC-A221-D2C2-8E2A83AD8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594" y="4030167"/>
            <a:ext cx="3538589" cy="2779983"/>
          </a:xfrm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C8DFC9-1A27-399B-84DB-C2104643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1F5550-97CC-4F3B-A34B-FE39BFD06EF0}" type="datetime1">
              <a:rPr lang="pt-BR" smtClean="0"/>
              <a:t>23/03/2023</a:t>
            </a:fld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5E7235B-B697-4ED2-44BB-8C018A25F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63" y="1323556"/>
            <a:ext cx="3437946" cy="25230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DC3432A-A36C-83F8-9942-111E94006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62" y="4121149"/>
            <a:ext cx="3437945" cy="260032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6C28C3E-F9FE-A6E8-97B5-CA20E5A7F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594" y="1247856"/>
            <a:ext cx="3437947" cy="26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0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F4C6AF-02B6-55F7-3B88-A3DB3CCA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DF2A3A-30FD-464E-8202-27A276433376}" type="datetime1">
              <a:rPr lang="pt-BR" smtClean="0"/>
              <a:t>23/03/2023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5DBF9BE-E011-B507-8882-84FD6F13314C}"/>
              </a:ext>
            </a:extLst>
          </p:cNvPr>
          <p:cNvSpPr txBox="1"/>
          <p:nvPr/>
        </p:nvSpPr>
        <p:spPr>
          <a:xfrm>
            <a:off x="3498574" y="1086677"/>
            <a:ext cx="4253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TECNOLOGIAS UTILIZADAS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65E95F-6F1D-1C21-B1B0-CE2F7326737D}"/>
              </a:ext>
            </a:extLst>
          </p:cNvPr>
          <p:cNvSpPr txBox="1"/>
          <p:nvPr/>
        </p:nvSpPr>
        <p:spPr>
          <a:xfrm>
            <a:off x="1736036" y="2493503"/>
            <a:ext cx="84548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Para desenvolver a solução utilizamos as tecnologias Python, PostgreSQL e </a:t>
            </a:r>
            <a:r>
              <a:rPr lang="pt-BR" sz="2400" dirty="0" err="1"/>
              <a:t>Qtdesigner</a:t>
            </a:r>
            <a:r>
              <a:rPr lang="pt-B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Python é uma linguagem de programação de alto nível, que pode ser facilmente ser aprendida.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 PostgreSQL é um banco de dados que é usado para armazenamento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Qtdesigner</a:t>
            </a:r>
            <a:r>
              <a:rPr lang="pt-BR" sz="2400" dirty="0"/>
              <a:t> é um ambiente integrado de plataforma cruzada para desenvolvimento ou modificação de aplicativos.</a:t>
            </a:r>
          </a:p>
        </p:txBody>
      </p:sp>
    </p:spTree>
    <p:extLst>
      <p:ext uri="{BB962C8B-B14F-4D97-AF65-F5344CB8AC3E}">
        <p14:creationId xmlns:p14="http://schemas.microsoft.com/office/powerpoint/2010/main" val="1672628710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235</TotalTime>
  <Words>446</Words>
  <Application>Microsoft Office PowerPoint</Application>
  <PresentationFormat>Widescreen</PresentationFormat>
  <Paragraphs>61</Paragraphs>
  <Slides>16</Slides>
  <Notes>0</Notes>
  <HiddenSlides>0</HiddenSlides>
  <MMClips>2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Trilha de Vapor</vt:lpstr>
      <vt:lpstr>Apresentação do PowerPoint</vt:lpstr>
      <vt:lpstr>Solução para um problema de Gerenciamento de dados</vt:lpstr>
      <vt:lpstr>cateq</vt:lpstr>
      <vt:lpstr>Apresentação do PowerPoint</vt:lpstr>
      <vt:lpstr>Apresentação do PowerPoint</vt:lpstr>
      <vt:lpstr>DEMONSTRAÇÃO</vt:lpstr>
      <vt:lpstr>demonstração</vt:lpstr>
      <vt:lpstr>DEMONSTRAÇÃO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tereda geangela</dc:creator>
  <cp:lastModifiedBy>tereda geangela</cp:lastModifiedBy>
  <cp:revision>1</cp:revision>
  <dcterms:created xsi:type="dcterms:W3CDTF">2023-03-23T21:44:56Z</dcterms:created>
  <dcterms:modified xsi:type="dcterms:W3CDTF">2023-03-24T01:40:27Z</dcterms:modified>
</cp:coreProperties>
</file>