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Open Sans SemiBold"/>
      <p:regular r:id="rId15"/>
      <p:bold r:id="rId16"/>
      <p:italic r:id="rId17"/>
      <p:boldItalic r:id="rId18"/>
    </p:embeddedFont>
    <p:embeddedFont>
      <p:font typeface="Open Sans Light"/>
      <p:regular r:id="rId19"/>
      <p:bold r:id="rId20"/>
      <p:italic r:id="rId21"/>
      <p:boldItalic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Light-bold.fntdata"/><Relationship Id="rId22" Type="http://schemas.openxmlformats.org/officeDocument/2006/relationships/font" Target="fonts/OpenSansLight-boldItalic.fntdata"/><Relationship Id="rId21" Type="http://schemas.openxmlformats.org/officeDocument/2006/relationships/font" Target="fonts/OpenSansLight-italic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OpenSansSemiBold-regular.fntdata"/><Relationship Id="rId14" Type="http://schemas.openxmlformats.org/officeDocument/2006/relationships/slide" Target="slides/slide9.xml"/><Relationship Id="rId17" Type="http://schemas.openxmlformats.org/officeDocument/2006/relationships/font" Target="fonts/OpenSansSemiBold-italic.fntdata"/><Relationship Id="rId16" Type="http://schemas.openxmlformats.org/officeDocument/2006/relationships/font" Target="fonts/OpenSansSemiBold-bold.fntdata"/><Relationship Id="rId19" Type="http://schemas.openxmlformats.org/officeDocument/2006/relationships/font" Target="fonts/OpenSansLight-regular.fntdata"/><Relationship Id="rId18" Type="http://schemas.openxmlformats.org/officeDocument/2006/relationships/font" Target="fonts/OpenSansSemiBol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8d902654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8d902654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8da6e788c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8da6e788c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8da6e788c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8da6e788c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8da6e788c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8da6e788c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8da6e788c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8da6e788c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8da6e788c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8da6e788c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8da6e788c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8da6e788c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8da6e788c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8da6e788c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061903"/>
            <a:ext cx="8520600" cy="10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A742E"/>
                </a:solidFill>
                <a:latin typeface="Open Sans"/>
                <a:ea typeface="Open Sans"/>
                <a:cs typeface="Open Sans"/>
                <a:sym typeface="Open Sans"/>
              </a:rPr>
              <a:t>Browsers &amp; Devices</a:t>
            </a:r>
            <a:endParaRPr>
              <a:solidFill>
                <a:srgbClr val="EA742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18962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Open Sans Light"/>
                <a:ea typeface="Open Sans Light"/>
                <a:cs typeface="Open Sans Light"/>
                <a:sym typeface="Open Sans Light"/>
              </a:rPr>
              <a:t>Compatibilidade</a:t>
            </a:r>
            <a:endParaRPr sz="36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0076" y="4330174"/>
            <a:ext cx="1907750" cy="45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7013" y="522425"/>
            <a:ext cx="1889967" cy="1757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0076" y="4330174"/>
            <a:ext cx="1907750" cy="456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m para chrome logo png"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1200" y="777489"/>
            <a:ext cx="2160000" cy="21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2440650" y="3152700"/>
            <a:ext cx="42627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Open Sans Light"/>
                <a:ea typeface="Open Sans Light"/>
                <a:cs typeface="Open Sans Light"/>
                <a:sym typeface="Open Sans Light"/>
              </a:rPr>
              <a:t>Google Chrome 45</a:t>
            </a:r>
            <a:endParaRPr sz="30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999999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ou superior</a:t>
            </a:r>
            <a:endParaRPr>
              <a:solidFill>
                <a:srgbClr val="999999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0076" y="4330174"/>
            <a:ext cx="1907750" cy="4563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2440650" y="3152700"/>
            <a:ext cx="42627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Open Sans Light"/>
                <a:ea typeface="Open Sans Light"/>
                <a:cs typeface="Open Sans Light"/>
                <a:sym typeface="Open Sans Light"/>
              </a:rPr>
              <a:t>Firefox</a:t>
            </a:r>
            <a:r>
              <a:rPr lang="pt-BR" sz="3000">
                <a:latin typeface="Open Sans Light"/>
                <a:ea typeface="Open Sans Light"/>
                <a:cs typeface="Open Sans Light"/>
                <a:sym typeface="Open Sans Light"/>
              </a:rPr>
              <a:t> 38</a:t>
            </a:r>
            <a:endParaRPr sz="30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999999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ou superior</a:t>
            </a:r>
            <a:endParaRPr>
              <a:solidFill>
                <a:srgbClr val="999999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descr="Resultado de imagem para firefox logo png"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5436" y="777490"/>
            <a:ext cx="2093119" cy="21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0076" y="4330174"/>
            <a:ext cx="1907750" cy="4563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2440650" y="3152700"/>
            <a:ext cx="42627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Open Sans Light"/>
                <a:ea typeface="Open Sans Light"/>
                <a:cs typeface="Open Sans Light"/>
                <a:sym typeface="Open Sans Light"/>
              </a:rPr>
              <a:t>Microsoft Edge 12</a:t>
            </a:r>
            <a:endParaRPr sz="30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999999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ou superior</a:t>
            </a:r>
            <a:endParaRPr>
              <a:solidFill>
                <a:srgbClr val="999999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descr="Resultado de imagem para edge logo png" id="78" name="Google Shape;78;p16"/>
          <p:cNvPicPr preferRelativeResize="0"/>
          <p:nvPr/>
        </p:nvPicPr>
        <p:blipFill rotWithShape="1">
          <a:blip r:embed="rId4">
            <a:alphaModFix/>
          </a:blip>
          <a:srcRect b="22364" l="30867" r="30315" t="22181"/>
          <a:stretch/>
        </p:blipFill>
        <p:spPr>
          <a:xfrm>
            <a:off x="3463555" y="777513"/>
            <a:ext cx="2216876" cy="237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0076" y="4330174"/>
            <a:ext cx="1907750" cy="4563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2440650" y="3152700"/>
            <a:ext cx="42627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Open Sans Light"/>
                <a:ea typeface="Open Sans Light"/>
                <a:cs typeface="Open Sans Light"/>
                <a:sym typeface="Open Sans Light"/>
              </a:rPr>
              <a:t>Internet Explorer 10</a:t>
            </a:r>
            <a:endParaRPr sz="30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999999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ou superior</a:t>
            </a:r>
            <a:endParaRPr>
              <a:solidFill>
                <a:srgbClr val="999999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descr="Resultado de imagem para explorer logo png"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9357" y="777524"/>
            <a:ext cx="2365275" cy="2338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0076" y="4330174"/>
            <a:ext cx="1907750" cy="4563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2440650" y="3152700"/>
            <a:ext cx="42627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Open Sans Light"/>
                <a:ea typeface="Open Sans Light"/>
                <a:cs typeface="Open Sans Light"/>
                <a:sym typeface="Open Sans Light"/>
              </a:rPr>
              <a:t>Android</a:t>
            </a:r>
            <a:r>
              <a:rPr lang="pt-BR" sz="3000">
                <a:latin typeface="Open Sans Light"/>
                <a:ea typeface="Open Sans Light"/>
                <a:cs typeface="Open Sans Light"/>
                <a:sym typeface="Open Sans Light"/>
              </a:rPr>
              <a:t> 4.4</a:t>
            </a:r>
            <a:endParaRPr sz="30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999999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ou superior</a:t>
            </a:r>
            <a:endParaRPr>
              <a:solidFill>
                <a:srgbClr val="999999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descr="Resultado de imagem para android logo png" id="92" name="Google Shape;92;p18"/>
          <p:cNvPicPr preferRelativeResize="0"/>
          <p:nvPr/>
        </p:nvPicPr>
        <p:blipFill rotWithShape="1">
          <a:blip r:embed="rId4">
            <a:alphaModFix/>
          </a:blip>
          <a:srcRect b="17699" l="0" r="0" t="14769"/>
          <a:stretch/>
        </p:blipFill>
        <p:spPr>
          <a:xfrm>
            <a:off x="3333900" y="777525"/>
            <a:ext cx="2476202" cy="237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0076" y="4330174"/>
            <a:ext cx="1907750" cy="4563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2440650" y="3152700"/>
            <a:ext cx="42627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Open Sans Light"/>
                <a:ea typeface="Open Sans Light"/>
                <a:cs typeface="Open Sans Light"/>
                <a:sym typeface="Open Sans Light"/>
              </a:rPr>
              <a:t>iOS 9</a:t>
            </a:r>
            <a:endParaRPr sz="30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999999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ou superior</a:t>
            </a:r>
            <a:endParaRPr>
              <a:solidFill>
                <a:srgbClr val="999999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descr="Resultado de imagem para ios logo png" id="99" name="Google Shape;99;p19"/>
          <p:cNvPicPr preferRelativeResize="0"/>
          <p:nvPr/>
        </p:nvPicPr>
        <p:blipFill rotWithShape="1">
          <a:blip r:embed="rId4">
            <a:alphaModFix/>
          </a:blip>
          <a:srcRect b="10817" l="11361" r="10817" t="11361"/>
          <a:stretch/>
        </p:blipFill>
        <p:spPr>
          <a:xfrm>
            <a:off x="3384413" y="777525"/>
            <a:ext cx="2375175" cy="237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0076" y="4330174"/>
            <a:ext cx="1907750" cy="45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/>
        </p:nvSpPr>
        <p:spPr>
          <a:xfrm>
            <a:off x="2440650" y="3152700"/>
            <a:ext cx="42627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Open Sans Light"/>
                <a:ea typeface="Open Sans Light"/>
                <a:cs typeface="Open Sans Light"/>
                <a:sym typeface="Open Sans Light"/>
              </a:rPr>
              <a:t>Safari 9</a:t>
            </a:r>
            <a:endParaRPr sz="30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999999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ou superior</a:t>
            </a:r>
            <a:endParaRPr>
              <a:solidFill>
                <a:srgbClr val="999999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descr="Resultado de imagem para safari logo png"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4412" y="785175"/>
            <a:ext cx="2375175" cy="2367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0076" y="4330174"/>
            <a:ext cx="1907750" cy="45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/>
        </p:nvSpPr>
        <p:spPr>
          <a:xfrm>
            <a:off x="2440650" y="3152700"/>
            <a:ext cx="42627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Open Sans Light"/>
                <a:ea typeface="Open Sans Light"/>
                <a:cs typeface="Open Sans Light"/>
                <a:sym typeface="Open Sans Light"/>
              </a:rPr>
              <a:t>Opera 30</a:t>
            </a:r>
            <a:endParaRPr sz="30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999999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ou superior</a:t>
            </a:r>
            <a:endParaRPr>
              <a:solidFill>
                <a:srgbClr val="999999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descr="Resultado de imagem para opera logo png" id="113" name="Google Shape;1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4848" y="785175"/>
            <a:ext cx="2174320" cy="236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D2790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