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da6e79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da6e79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da6e79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da6e79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Contêineres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6250" y="684750"/>
            <a:ext cx="8431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EA74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3000">
                <a:solidFill>
                  <a:srgbClr val="2125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s contêineres são o elemento de layout mais básico do Bootstrap e são </a:t>
            </a:r>
            <a:r>
              <a:rPr b="1" i="1" lang="pt-BR" sz="300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necessários ao usar nosso sistema de grade padrão</a:t>
            </a:r>
            <a:r>
              <a:rPr lang="pt-BR" sz="3000">
                <a:solidFill>
                  <a:srgbClr val="2125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relacionada" id="69" name="Google Shape;69;p15"/>
          <p:cNvPicPr preferRelativeResize="0"/>
          <p:nvPr/>
        </p:nvPicPr>
        <p:blipFill rotWithShape="1">
          <a:blip r:embed="rId4">
            <a:alphaModFix/>
          </a:blip>
          <a:srcRect b="18427" l="0" r="0" t="17387"/>
          <a:stretch/>
        </p:blipFill>
        <p:spPr>
          <a:xfrm>
            <a:off x="2649150" y="533475"/>
            <a:ext cx="3845700" cy="2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277225" y="3100401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Contêiner de Largura Fixa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Responsivo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618150" y="726650"/>
            <a:ext cx="1907700" cy="1897500"/>
          </a:xfrm>
          <a:prstGeom prst="rect">
            <a:avLst/>
          </a:prstGeom>
          <a:solidFill>
            <a:srgbClr val="EA7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relacionada" id="77" name="Google Shape;77;p16"/>
          <p:cNvPicPr preferRelativeResize="0"/>
          <p:nvPr/>
        </p:nvPicPr>
        <p:blipFill rotWithShape="1">
          <a:blip r:embed="rId4">
            <a:alphaModFix/>
          </a:blip>
          <a:srcRect b="18427" l="0" r="0" t="17387"/>
          <a:stretch/>
        </p:blipFill>
        <p:spPr>
          <a:xfrm>
            <a:off x="2649150" y="533475"/>
            <a:ext cx="3845700" cy="2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277225" y="3100401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Contêiner de Largura Fluido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906150" y="726650"/>
            <a:ext cx="3336000" cy="1897500"/>
          </a:xfrm>
          <a:prstGeom prst="rect">
            <a:avLst/>
          </a:prstGeom>
          <a:solidFill>
            <a:srgbClr val="EA74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