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 Light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bold.fntdata"/><Relationship Id="rId10" Type="http://schemas.openxmlformats.org/officeDocument/2006/relationships/font" Target="fonts/OpenSansLight-regular.fntdata"/><Relationship Id="rId13" Type="http://schemas.openxmlformats.org/officeDocument/2006/relationships/font" Target="fonts/OpenSansLight-boldItalic.fntdata"/><Relationship Id="rId12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9026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9026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ebae03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ebae03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da6fd6f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da6fd6f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Mobile First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Móvel Primeiro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66250" y="684750"/>
            <a:ext cx="8431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EA74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pt-BR" sz="30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obile First é um conceito aplicado onde o foco inicial do desenvolvimento é direcionado aos dispositivos móveis.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56250" y="2019900"/>
            <a:ext cx="84315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EA74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http://bit.ly/2USkXgZ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650300" y="1338300"/>
            <a:ext cx="5843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8D8C8C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Luke Wroblewski - 2011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4294967295" type="ctrTitle"/>
          </p:nvPr>
        </p:nvSpPr>
        <p:spPr>
          <a:xfrm>
            <a:off x="311700" y="441142"/>
            <a:ext cx="8520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Responsive breakpoints</a:t>
            </a:r>
            <a:endParaRPr sz="30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CSS é focado por padrão na largura máxima de </a:t>
            </a:r>
            <a:r>
              <a:rPr b="1"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576 pixels </a:t>
            </a:r>
            <a:r>
              <a:rPr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o bootstrap se refere a esse tamanho com a sigla </a:t>
            </a:r>
            <a:r>
              <a:rPr b="1"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xs</a:t>
            </a:r>
            <a:r>
              <a:rPr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Acima desse tamanho temos a largura mínima de </a:t>
            </a:r>
            <a:r>
              <a:rPr b="1"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576 pixels </a:t>
            </a:r>
            <a:r>
              <a:rPr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nomeada </a:t>
            </a:r>
            <a:r>
              <a:rPr b="1"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</a:t>
            </a:r>
            <a:r>
              <a:rPr lang="pt-BR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Após o tamanho sm temos a largura </a:t>
            </a: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mínima</a:t>
            </a: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 de</a:t>
            </a: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768 pixels </a:t>
            </a: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nomeada </a:t>
            </a: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md</a:t>
            </a: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Depois de sm temos a largura mínima de </a:t>
            </a: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992 pixels </a:t>
            </a: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nomeada </a:t>
            </a: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lg</a:t>
            </a: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Por fim temos a largura mínima de </a:t>
            </a: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1200 pixels </a:t>
            </a: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nomeada </a:t>
            </a: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xl</a:t>
            </a:r>
            <a:r>
              <a:rPr lang="pt-BR" sz="14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