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 Light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italic.fntdata"/><Relationship Id="rId14" Type="http://schemas.openxmlformats.org/officeDocument/2006/relationships/font" Target="fonts/OpenSansLight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da6fd6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da6fd6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dac775f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dac775f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dac775f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dac775f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dac775f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dac775f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dac775f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dac775f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Grid System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Sistema de Grade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66250" y="684750"/>
            <a:ext cx="8431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EA74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BR" sz="30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sistema de grade do Bootstrap divide a tela em </a:t>
            </a:r>
            <a:r>
              <a:rPr b="1" lang="pt-BR" sz="30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12 colunas</a:t>
            </a:r>
            <a:r>
              <a:rPr lang="pt-BR" sz="30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 e </a:t>
            </a:r>
            <a:r>
              <a:rPr b="1" lang="pt-BR" sz="30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 camadas</a:t>
            </a:r>
            <a:r>
              <a:rPr lang="pt-BR" sz="30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. Isso faz com que tenhamos de forma prática e poderosa uma ferramenta de criação de telas responsivas.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00" y="140625"/>
            <a:ext cx="6467801" cy="48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452109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452109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452109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4294967295"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Praticar</a:t>
            </a:r>
            <a:endParaRPr sz="4800"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