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2"/>
  </p:notesMasterIdLst>
  <p:sldIdLst>
    <p:sldId id="256" r:id="rId2"/>
    <p:sldId id="258" r:id="rId3"/>
    <p:sldId id="260" r:id="rId4"/>
    <p:sldId id="257" r:id="rId5"/>
    <p:sldId id="304" r:id="rId6"/>
    <p:sldId id="259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Barlow Semi Condensed" panose="020B0604020202020204" charset="0"/>
      <p:regular r:id="rId13"/>
      <p:bold r:id="rId14"/>
      <p:italic r:id="rId15"/>
      <p:boldItalic r:id="rId16"/>
    </p:embeddedFont>
    <p:embeddedFont>
      <p:font typeface="Barlow Semi Condensed Medium" panose="020B0604020202020204" charset="0"/>
      <p:regular r:id="rId17"/>
      <p:bold r:id="rId18"/>
      <p:italic r:id="rId19"/>
      <p:boldItalic r:id="rId20"/>
    </p:embeddedFont>
    <p:embeddedFont>
      <p:font typeface="Fjalla One" panose="020B0604020202020204" charset="0"/>
      <p:regular r:id="rId21"/>
    </p:embeddedFont>
    <p:embeddedFont>
      <p:font typeface="Roboto Condensed Light" panose="02000000000000000000" pitchFamily="2" charset="0"/>
      <p:regular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C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65C8CA-7111-4F36-8CF7-C0720CA2E929}">
  <a:tblStyle styleId="{6165C8CA-7111-4F36-8CF7-C0720CA2E9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835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9" r:id="rId10"/>
    <p:sldLayoutId id="2147483673" r:id="rId11"/>
    <p:sldLayoutId id="2147483674" r:id="rId12"/>
    <p:sldLayoutId id="2147483675" r:id="rId13"/>
    <p:sldLayoutId id="2147483676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p35"/>
          <p:cNvSpPr/>
          <p:nvPr/>
        </p:nvSpPr>
        <p:spPr>
          <a:xfrm>
            <a:off x="716532" y="5136160"/>
            <a:ext cx="4891800" cy="20"/>
          </a:xfrm>
          <a:custGeom>
            <a:avLst/>
            <a:gdLst/>
            <a:ahLst/>
            <a:cxnLst/>
            <a:rect l="l" t="t" r="r" b="b"/>
            <a:pathLst>
              <a:path w="244590" h="1" extrusionOk="0">
                <a:moveTo>
                  <a:pt x="0" y="0"/>
                </a:moveTo>
                <a:lnTo>
                  <a:pt x="244590" y="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3" name="Google Shape;1883;p35"/>
          <p:cNvSpPr/>
          <p:nvPr/>
        </p:nvSpPr>
        <p:spPr>
          <a:xfrm>
            <a:off x="709212" y="5129640"/>
            <a:ext cx="4905640" cy="13860"/>
          </a:xfrm>
          <a:custGeom>
            <a:avLst/>
            <a:gdLst/>
            <a:ahLst/>
            <a:cxnLst/>
            <a:rect l="l" t="t" r="r" b="b"/>
            <a:pathLst>
              <a:path w="245282" h="693" extrusionOk="0">
                <a:moveTo>
                  <a:pt x="366" y="1"/>
                </a:moveTo>
                <a:cubicBezTo>
                  <a:pt x="163" y="1"/>
                  <a:pt x="0" y="164"/>
                  <a:pt x="0" y="326"/>
                </a:cubicBezTo>
                <a:cubicBezTo>
                  <a:pt x="0" y="530"/>
                  <a:pt x="163" y="693"/>
                  <a:pt x="366" y="693"/>
                </a:cubicBezTo>
                <a:lnTo>
                  <a:pt x="244956" y="693"/>
                </a:lnTo>
                <a:cubicBezTo>
                  <a:pt x="245159" y="693"/>
                  <a:pt x="245281" y="530"/>
                  <a:pt x="245281" y="326"/>
                </a:cubicBezTo>
                <a:cubicBezTo>
                  <a:pt x="245281" y="164"/>
                  <a:pt x="245159" y="1"/>
                  <a:pt x="2449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2128;p38">
            <a:extLst>
              <a:ext uri="{FF2B5EF4-FFF2-40B4-BE49-F238E27FC236}">
                <a16:creationId xmlns:a16="http://schemas.microsoft.com/office/drawing/2014/main" id="{9D2CE963-CF32-435F-8E94-FBA208870B44}"/>
              </a:ext>
            </a:extLst>
          </p:cNvPr>
          <p:cNvSpPr txBox="1">
            <a:spLocks/>
          </p:cNvSpPr>
          <p:nvPr/>
        </p:nvSpPr>
        <p:spPr>
          <a:xfrm>
            <a:off x="390752" y="720270"/>
            <a:ext cx="77175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r">
              <a:buClr>
                <a:schemeClr val="dk2"/>
              </a:buClr>
              <a:buSzPts val="5200"/>
              <a:buFont typeface="Fjalla One"/>
              <a:buNone/>
              <a:defRPr sz="50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algn="r">
              <a:buClr>
                <a:schemeClr val="dk2"/>
              </a:buClr>
              <a:buSzPts val="5200"/>
              <a:buFont typeface="Fjalla One"/>
              <a:buNone/>
              <a:defRPr sz="52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algn="r">
              <a:buClr>
                <a:schemeClr val="dk2"/>
              </a:buClr>
              <a:buSzPts val="5200"/>
              <a:buFont typeface="Fjalla One"/>
              <a:buNone/>
              <a:defRPr sz="52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algn="r">
              <a:buClr>
                <a:schemeClr val="dk2"/>
              </a:buClr>
              <a:buSzPts val="5200"/>
              <a:buFont typeface="Fjalla One"/>
              <a:buNone/>
              <a:defRPr sz="52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algn="r">
              <a:buClr>
                <a:schemeClr val="dk2"/>
              </a:buClr>
              <a:buSzPts val="5200"/>
              <a:buFont typeface="Fjalla One"/>
              <a:buNone/>
              <a:defRPr sz="52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algn="r">
              <a:buClr>
                <a:schemeClr val="dk2"/>
              </a:buClr>
              <a:buSzPts val="5200"/>
              <a:buFont typeface="Fjalla One"/>
              <a:buNone/>
              <a:defRPr sz="52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algn="r">
              <a:buClr>
                <a:schemeClr val="dk2"/>
              </a:buClr>
              <a:buSzPts val="5200"/>
              <a:buFont typeface="Fjalla One"/>
              <a:buNone/>
              <a:defRPr sz="52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algn="r">
              <a:buClr>
                <a:schemeClr val="dk2"/>
              </a:buClr>
              <a:buSzPts val="5200"/>
              <a:buFont typeface="Fjalla One"/>
              <a:buNone/>
              <a:defRPr sz="52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algn="r">
              <a:buClr>
                <a:schemeClr val="dk2"/>
              </a:buClr>
              <a:buSzPts val="5200"/>
              <a:buFont typeface="Fjalla One"/>
              <a:buNone/>
              <a:defRPr sz="52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s-MX" dirty="0"/>
              <a:t>Informe para la Comisionista de Bolsa</a:t>
            </a:r>
          </a:p>
        </p:txBody>
      </p:sp>
      <p:sp>
        <p:nvSpPr>
          <p:cNvPr id="201" name="Google Shape;2129;p38">
            <a:extLst>
              <a:ext uri="{FF2B5EF4-FFF2-40B4-BE49-F238E27FC236}">
                <a16:creationId xmlns:a16="http://schemas.microsoft.com/office/drawing/2014/main" id="{1A37A241-187D-492C-9C33-412AAB953379}"/>
              </a:ext>
            </a:extLst>
          </p:cNvPr>
          <p:cNvSpPr txBox="1">
            <a:spLocks/>
          </p:cNvSpPr>
          <p:nvPr/>
        </p:nvSpPr>
        <p:spPr>
          <a:xfrm>
            <a:off x="404252" y="2860768"/>
            <a:ext cx="7704000" cy="17569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/>
            <a:r>
              <a:rPr lang="es-MX" sz="2400" dirty="0"/>
              <a:t>PRUEBA DE CONOCIMIENTO TALENTO B</a:t>
            </a:r>
            <a:endParaRPr lang="es-MX" dirty="0"/>
          </a:p>
          <a:p>
            <a:pPr algn="l"/>
            <a:endParaRPr lang="es-MX" dirty="0"/>
          </a:p>
          <a:p>
            <a:pPr algn="l"/>
            <a:r>
              <a:rPr lang="es-MX" sz="3600" b="1" dirty="0"/>
              <a:t>JULIANA LALINDE VELÁSQUEZ</a:t>
            </a:r>
          </a:p>
          <a:p>
            <a:pPr algn="l"/>
            <a:r>
              <a:rPr lang="es-MX" sz="2000" dirty="0"/>
              <a:t>jlalindev@eafit.edu.co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128;p38">
            <a:extLst>
              <a:ext uri="{FF2B5EF4-FFF2-40B4-BE49-F238E27FC236}">
                <a16:creationId xmlns:a16="http://schemas.microsoft.com/office/drawing/2014/main" id="{12D1E2A8-DBB1-4C19-9A09-DB7A8C5C0C4D}"/>
              </a:ext>
            </a:extLst>
          </p:cNvPr>
          <p:cNvSpPr txBox="1">
            <a:spLocks/>
          </p:cNvSpPr>
          <p:nvPr/>
        </p:nvSpPr>
        <p:spPr>
          <a:xfrm>
            <a:off x="0" y="2349131"/>
            <a:ext cx="9144000" cy="445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r">
              <a:buClr>
                <a:schemeClr val="dk2"/>
              </a:buClr>
              <a:buSzPts val="5200"/>
              <a:buFont typeface="Fjalla One"/>
              <a:buNone/>
              <a:defRPr sz="50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algn="r">
              <a:buClr>
                <a:schemeClr val="dk2"/>
              </a:buClr>
              <a:buSzPts val="5200"/>
              <a:buFont typeface="Fjalla One"/>
              <a:buNone/>
              <a:defRPr sz="52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algn="r">
              <a:buClr>
                <a:schemeClr val="dk2"/>
              </a:buClr>
              <a:buSzPts val="5200"/>
              <a:buFont typeface="Fjalla One"/>
              <a:buNone/>
              <a:defRPr sz="52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algn="r">
              <a:buClr>
                <a:schemeClr val="dk2"/>
              </a:buClr>
              <a:buSzPts val="5200"/>
              <a:buFont typeface="Fjalla One"/>
              <a:buNone/>
              <a:defRPr sz="52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algn="r">
              <a:buClr>
                <a:schemeClr val="dk2"/>
              </a:buClr>
              <a:buSzPts val="5200"/>
              <a:buFont typeface="Fjalla One"/>
              <a:buNone/>
              <a:defRPr sz="52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algn="r">
              <a:buClr>
                <a:schemeClr val="dk2"/>
              </a:buClr>
              <a:buSzPts val="5200"/>
              <a:buFont typeface="Fjalla One"/>
              <a:buNone/>
              <a:defRPr sz="52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algn="r">
              <a:buClr>
                <a:schemeClr val="dk2"/>
              </a:buClr>
              <a:buSzPts val="5200"/>
              <a:buFont typeface="Fjalla One"/>
              <a:buNone/>
              <a:defRPr sz="52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algn="r">
              <a:buClr>
                <a:schemeClr val="dk2"/>
              </a:buClr>
              <a:buSzPts val="5200"/>
              <a:buFont typeface="Fjalla One"/>
              <a:buNone/>
              <a:defRPr sz="52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algn="r">
              <a:buClr>
                <a:schemeClr val="dk2"/>
              </a:buClr>
              <a:buSzPts val="5200"/>
              <a:buFont typeface="Fjalla One"/>
              <a:buNone/>
              <a:defRPr sz="52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ctr"/>
            <a:r>
              <a:rPr lang="es-MX" sz="8000" dirty="0">
                <a:solidFill>
                  <a:srgbClr val="77C6FC"/>
                </a:solidFill>
              </a:rPr>
              <a:t>¡Muchas gracias!</a:t>
            </a:r>
          </a:p>
        </p:txBody>
      </p:sp>
      <p:sp>
        <p:nvSpPr>
          <p:cNvPr id="20" name="Google Shape;2199;p40">
            <a:extLst>
              <a:ext uri="{FF2B5EF4-FFF2-40B4-BE49-F238E27FC236}">
                <a16:creationId xmlns:a16="http://schemas.microsoft.com/office/drawing/2014/main" id="{4D433EFE-E86A-43BC-91FE-A0D329147BC9}"/>
              </a:ext>
            </a:extLst>
          </p:cNvPr>
          <p:cNvSpPr txBox="1">
            <a:spLocks/>
          </p:cNvSpPr>
          <p:nvPr/>
        </p:nvSpPr>
        <p:spPr>
          <a:xfrm>
            <a:off x="2036134" y="2937349"/>
            <a:ext cx="5071731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Contacto</a:t>
            </a: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:</a:t>
            </a:r>
          </a:p>
          <a:p>
            <a:pPr algn="ctr"/>
            <a:endParaRPr lang="en-US" i="1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algn="ctr"/>
            <a:r>
              <a:rPr lang="en-US" i="1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Juliana Lalinde Velásquez</a:t>
            </a:r>
          </a:p>
          <a:p>
            <a:pPr algn="ctr"/>
            <a:r>
              <a:rPr lang="en-US" sz="1200" i="1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jlalindev@eafit.edu.co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Contenido</a:t>
            </a:r>
            <a:endParaRPr dirty="0"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dirty="0"/>
              <a:t>Máximos en venta y compra por cliente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3630806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Acciones más y menos compradas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Mercado general</a:t>
            </a: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dirty="0"/>
              <a:t>Precios promedio y número de acciones en las operaciones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Descripción de los clientes</a:t>
            </a:r>
            <a:endParaRPr dirty="0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dirty="0"/>
              <a:t>Análisis de las características de los clientes</a:t>
            </a: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>
            <a:extLst>
              <a:ext uri="{FF2B5EF4-FFF2-40B4-BE49-F238E27FC236}">
                <a16:creationId xmlns:a16="http://schemas.microsoft.com/office/drawing/2014/main" id="{5565AE07-04C7-4E01-ADBC-7C22D53ACDE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655" y="170073"/>
            <a:ext cx="3033431" cy="4803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6E7F9ECA-5753-41DD-97BA-4B8AC2F37F6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914" y="727907"/>
            <a:ext cx="3427531" cy="424552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128;p38">
            <a:extLst>
              <a:ext uri="{FF2B5EF4-FFF2-40B4-BE49-F238E27FC236}">
                <a16:creationId xmlns:a16="http://schemas.microsoft.com/office/drawing/2014/main" id="{D5928FFE-19C7-4FA0-B4EC-E10B35AEB589}"/>
              </a:ext>
            </a:extLst>
          </p:cNvPr>
          <p:cNvSpPr txBox="1">
            <a:spLocks/>
          </p:cNvSpPr>
          <p:nvPr/>
        </p:nvSpPr>
        <p:spPr>
          <a:xfrm>
            <a:off x="1170914" y="-1462235"/>
            <a:ext cx="3532662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r">
              <a:buClr>
                <a:schemeClr val="dk2"/>
              </a:buClr>
              <a:buSzPts val="5200"/>
              <a:buFont typeface="Fjalla One"/>
              <a:buNone/>
              <a:defRPr sz="50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algn="r">
              <a:buClr>
                <a:schemeClr val="dk2"/>
              </a:buClr>
              <a:buSzPts val="5200"/>
              <a:buFont typeface="Fjalla One"/>
              <a:buNone/>
              <a:defRPr sz="52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algn="r">
              <a:buClr>
                <a:schemeClr val="dk2"/>
              </a:buClr>
              <a:buSzPts val="5200"/>
              <a:buFont typeface="Fjalla One"/>
              <a:buNone/>
              <a:defRPr sz="52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algn="r">
              <a:buClr>
                <a:schemeClr val="dk2"/>
              </a:buClr>
              <a:buSzPts val="5200"/>
              <a:buFont typeface="Fjalla One"/>
              <a:buNone/>
              <a:defRPr sz="52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algn="r">
              <a:buClr>
                <a:schemeClr val="dk2"/>
              </a:buClr>
              <a:buSzPts val="5200"/>
              <a:buFont typeface="Fjalla One"/>
              <a:buNone/>
              <a:defRPr sz="52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algn="r">
              <a:buClr>
                <a:schemeClr val="dk2"/>
              </a:buClr>
              <a:buSzPts val="5200"/>
              <a:buFont typeface="Fjalla One"/>
              <a:buNone/>
              <a:defRPr sz="52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algn="r">
              <a:buClr>
                <a:schemeClr val="dk2"/>
              </a:buClr>
              <a:buSzPts val="5200"/>
              <a:buFont typeface="Fjalla One"/>
              <a:buNone/>
              <a:defRPr sz="52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algn="r">
              <a:buClr>
                <a:schemeClr val="dk2"/>
              </a:buClr>
              <a:buSzPts val="5200"/>
              <a:buFont typeface="Fjalla One"/>
              <a:buNone/>
              <a:defRPr sz="52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algn="r">
              <a:buClr>
                <a:schemeClr val="dk2"/>
              </a:buClr>
              <a:buSzPts val="5200"/>
              <a:buFont typeface="Fjalla One"/>
              <a:buNone/>
              <a:defRPr sz="52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s-MX" sz="1600" dirty="0"/>
              <a:t>Acciones más y menos compradas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86677077-3AA0-4065-B5B3-4964ECCAEAA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50" y="681702"/>
            <a:ext cx="7273393" cy="3780096"/>
          </a:xfrm>
          <a:prstGeom prst="rect">
            <a:avLst/>
          </a:prstGeom>
          <a:noFill/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7A702C3-818A-408C-88F2-84D0DAFBA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210" y="756130"/>
            <a:ext cx="3487580" cy="20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8C0BDBC-08F1-4E7F-A3EC-F12496FAFCD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21" y="935665"/>
            <a:ext cx="7211225" cy="34555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3789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526B2856-220C-4A93-9DF0-3A0628C2E51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622" y="714487"/>
            <a:ext cx="5176754" cy="330462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2199;p40">
            <a:extLst>
              <a:ext uri="{FF2B5EF4-FFF2-40B4-BE49-F238E27FC236}">
                <a16:creationId xmlns:a16="http://schemas.microsoft.com/office/drawing/2014/main" id="{A031C86A-7FB6-4DE0-96D4-50B7831D3055}"/>
              </a:ext>
            </a:extLst>
          </p:cNvPr>
          <p:cNvSpPr txBox="1">
            <a:spLocks/>
          </p:cNvSpPr>
          <p:nvPr/>
        </p:nvSpPr>
        <p:spPr>
          <a:xfrm>
            <a:off x="2036134" y="4213256"/>
            <a:ext cx="5071731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i="1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El </a:t>
            </a:r>
            <a:r>
              <a:rPr lang="en-US" i="1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cliente</a:t>
            </a:r>
            <a:r>
              <a:rPr lang="en-US" i="1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670300 </a:t>
            </a:r>
            <a:r>
              <a:rPr lang="en-US" i="1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realizó</a:t>
            </a:r>
            <a:r>
              <a:rPr lang="en-US" i="1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primero la </a:t>
            </a:r>
            <a:r>
              <a:rPr lang="en-US" i="1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venta</a:t>
            </a:r>
            <a:r>
              <a:rPr lang="en-US" i="1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y </a:t>
            </a:r>
            <a:r>
              <a:rPr lang="en-US" i="1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luego</a:t>
            </a:r>
            <a:r>
              <a:rPr lang="en-US" i="1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la </a:t>
            </a:r>
            <a:r>
              <a:rPr lang="en-US" i="1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compra</a:t>
            </a:r>
            <a:r>
              <a:rPr lang="en-US" i="1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de las </a:t>
            </a:r>
            <a:r>
              <a:rPr lang="en-US" i="1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acciones</a:t>
            </a:r>
            <a:endParaRPr lang="en-US" i="1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Imagen 52">
            <a:extLst>
              <a:ext uri="{FF2B5EF4-FFF2-40B4-BE49-F238E27FC236}">
                <a16:creationId xmlns:a16="http://schemas.microsoft.com/office/drawing/2014/main" id="{1A9F358C-BC18-4FAB-A8F6-87DCBD07EA8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77" y="78415"/>
            <a:ext cx="5590747" cy="498667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2128;p38">
            <a:extLst>
              <a:ext uri="{FF2B5EF4-FFF2-40B4-BE49-F238E27FC236}">
                <a16:creationId xmlns:a16="http://schemas.microsoft.com/office/drawing/2014/main" id="{3FB339A1-C4B0-4845-901A-290CE79FD76D}"/>
              </a:ext>
            </a:extLst>
          </p:cNvPr>
          <p:cNvSpPr txBox="1">
            <a:spLocks/>
          </p:cNvSpPr>
          <p:nvPr/>
        </p:nvSpPr>
        <p:spPr>
          <a:xfrm>
            <a:off x="6782246" y="4517509"/>
            <a:ext cx="1977659" cy="445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r">
              <a:buClr>
                <a:schemeClr val="dk2"/>
              </a:buClr>
              <a:buSzPts val="5200"/>
              <a:buFont typeface="Fjalla One"/>
              <a:buNone/>
              <a:defRPr sz="50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algn="r">
              <a:buClr>
                <a:schemeClr val="dk2"/>
              </a:buClr>
              <a:buSzPts val="5200"/>
              <a:buFont typeface="Fjalla One"/>
              <a:buNone/>
              <a:defRPr sz="52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algn="r">
              <a:buClr>
                <a:schemeClr val="dk2"/>
              </a:buClr>
              <a:buSzPts val="5200"/>
              <a:buFont typeface="Fjalla One"/>
              <a:buNone/>
              <a:defRPr sz="52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algn="r">
              <a:buClr>
                <a:schemeClr val="dk2"/>
              </a:buClr>
              <a:buSzPts val="5200"/>
              <a:buFont typeface="Fjalla One"/>
              <a:buNone/>
              <a:defRPr sz="52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algn="r">
              <a:buClr>
                <a:schemeClr val="dk2"/>
              </a:buClr>
              <a:buSzPts val="5200"/>
              <a:buFont typeface="Fjalla One"/>
              <a:buNone/>
              <a:defRPr sz="52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algn="r">
              <a:buClr>
                <a:schemeClr val="dk2"/>
              </a:buClr>
              <a:buSzPts val="5200"/>
              <a:buFont typeface="Fjalla One"/>
              <a:buNone/>
              <a:defRPr sz="52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algn="r">
              <a:buClr>
                <a:schemeClr val="dk2"/>
              </a:buClr>
              <a:buSzPts val="5200"/>
              <a:buFont typeface="Fjalla One"/>
              <a:buNone/>
              <a:defRPr sz="52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algn="r">
              <a:buClr>
                <a:schemeClr val="dk2"/>
              </a:buClr>
              <a:buSzPts val="5200"/>
              <a:buFont typeface="Fjalla One"/>
              <a:buNone/>
              <a:defRPr sz="52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algn="r">
              <a:buClr>
                <a:schemeClr val="dk2"/>
              </a:buClr>
              <a:buSzPts val="5200"/>
              <a:buFont typeface="Fjalla One"/>
              <a:buNone/>
              <a:defRPr sz="52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s-MX" sz="3600" dirty="0">
                <a:solidFill>
                  <a:srgbClr val="77C6FC"/>
                </a:solidFill>
              </a:rPr>
              <a:t>Mercado general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n 32">
            <a:extLst>
              <a:ext uri="{FF2B5EF4-FFF2-40B4-BE49-F238E27FC236}">
                <a16:creationId xmlns:a16="http://schemas.microsoft.com/office/drawing/2014/main" id="{48BD1CE5-62AD-4AFD-A873-00E7E88E700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33" y="1067022"/>
            <a:ext cx="7038751" cy="3685732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2128;p38">
            <a:extLst>
              <a:ext uri="{FF2B5EF4-FFF2-40B4-BE49-F238E27FC236}">
                <a16:creationId xmlns:a16="http://schemas.microsoft.com/office/drawing/2014/main" id="{837B69DE-1BE9-4B58-AEA9-0FF96254593E}"/>
              </a:ext>
            </a:extLst>
          </p:cNvPr>
          <p:cNvSpPr txBox="1">
            <a:spLocks/>
          </p:cNvSpPr>
          <p:nvPr/>
        </p:nvSpPr>
        <p:spPr>
          <a:xfrm>
            <a:off x="-74428" y="-1175156"/>
            <a:ext cx="9218428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r">
              <a:buClr>
                <a:schemeClr val="dk2"/>
              </a:buClr>
              <a:buSzPts val="5200"/>
              <a:buFont typeface="Fjalla One"/>
              <a:buNone/>
              <a:defRPr sz="50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algn="r">
              <a:buClr>
                <a:schemeClr val="dk2"/>
              </a:buClr>
              <a:buSzPts val="5200"/>
              <a:buFont typeface="Fjalla One"/>
              <a:buNone/>
              <a:defRPr sz="52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algn="r">
              <a:buClr>
                <a:schemeClr val="dk2"/>
              </a:buClr>
              <a:buSzPts val="5200"/>
              <a:buFont typeface="Fjalla One"/>
              <a:buNone/>
              <a:defRPr sz="52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algn="r">
              <a:buClr>
                <a:schemeClr val="dk2"/>
              </a:buClr>
              <a:buSzPts val="5200"/>
              <a:buFont typeface="Fjalla One"/>
              <a:buNone/>
              <a:defRPr sz="52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algn="r">
              <a:buClr>
                <a:schemeClr val="dk2"/>
              </a:buClr>
              <a:buSzPts val="5200"/>
              <a:buFont typeface="Fjalla One"/>
              <a:buNone/>
              <a:defRPr sz="52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algn="r">
              <a:buClr>
                <a:schemeClr val="dk2"/>
              </a:buClr>
              <a:buSzPts val="5200"/>
              <a:buFont typeface="Fjalla One"/>
              <a:buNone/>
              <a:defRPr sz="52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algn="r">
              <a:buClr>
                <a:schemeClr val="dk2"/>
              </a:buClr>
              <a:buSzPts val="5200"/>
              <a:buFont typeface="Fjalla One"/>
              <a:buNone/>
              <a:defRPr sz="52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algn="r">
              <a:buClr>
                <a:schemeClr val="dk2"/>
              </a:buClr>
              <a:buSzPts val="5200"/>
              <a:buFont typeface="Fjalla One"/>
              <a:buNone/>
              <a:defRPr sz="52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algn="r">
              <a:buClr>
                <a:schemeClr val="dk2"/>
              </a:buClr>
              <a:buSzPts val="5200"/>
              <a:buFont typeface="Fjalla One"/>
              <a:buNone/>
              <a:defRPr sz="52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ctr"/>
            <a:r>
              <a:rPr lang="es-MX" sz="2000" dirty="0"/>
              <a:t>Descripción de los clientes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n 65">
            <a:extLst>
              <a:ext uri="{FF2B5EF4-FFF2-40B4-BE49-F238E27FC236}">
                <a16:creationId xmlns:a16="http://schemas.microsoft.com/office/drawing/2014/main" id="{FA0BC545-0DAA-49A1-9630-FFC162C3450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455" y="482342"/>
            <a:ext cx="4833694" cy="1906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5DC011-694F-449E-A9DE-862D54ACC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3470" y="2953193"/>
            <a:ext cx="5645888" cy="12664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100</Words>
  <Application>Microsoft Office PowerPoint</Application>
  <PresentationFormat>Presentación en pantalla (16:9)</PresentationFormat>
  <Paragraphs>24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Fjalla One</vt:lpstr>
      <vt:lpstr>Barlow Semi Condensed Medium</vt:lpstr>
      <vt:lpstr>Arial</vt:lpstr>
      <vt:lpstr>Roboto Condensed Light</vt:lpstr>
      <vt:lpstr>Barlow Semi Condensed</vt:lpstr>
      <vt:lpstr>Technology Consulting by Slidesgo</vt:lpstr>
      <vt:lpstr>Presentación de PowerPoint</vt:lpstr>
      <vt:lpstr>Contenido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Juliana Lalinde Velasquez</dc:creator>
  <cp:lastModifiedBy>Juliana Lalinde Velasquez</cp:lastModifiedBy>
  <cp:revision>3</cp:revision>
  <dcterms:modified xsi:type="dcterms:W3CDTF">2021-05-25T06:08:51Z</dcterms:modified>
</cp:coreProperties>
</file>