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4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5.xml" ContentType="application/vnd.openxmlformats-officedocument.presentationml.tags+xml"/>
  <Override PartName="/ppt/notesSlides/notesSlide22.xml" ContentType="application/vnd.openxmlformats-officedocument.presentationml.notesSlide+xml"/>
  <Override PartName="/ppt/tags/tag6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7.xml" ContentType="application/vnd.openxmlformats-officedocument.presentationml.tags+xml"/>
  <Override PartName="/ppt/notesSlides/notesSlide25.xml" ContentType="application/vnd.openxmlformats-officedocument.presentationml.notesSlide+xml"/>
  <Override PartName="/ppt/tags/tag8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9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34"/>
  </p:notesMasterIdLst>
  <p:sldIdLst>
    <p:sldId id="256" r:id="rId2"/>
    <p:sldId id="257" r:id="rId3"/>
    <p:sldId id="261" r:id="rId4"/>
    <p:sldId id="305" r:id="rId5"/>
    <p:sldId id="306" r:id="rId6"/>
    <p:sldId id="263" r:id="rId7"/>
    <p:sldId id="308" r:id="rId8"/>
    <p:sldId id="307" r:id="rId9"/>
    <p:sldId id="309" r:id="rId10"/>
    <p:sldId id="310" r:id="rId11"/>
    <p:sldId id="311" r:id="rId12"/>
    <p:sldId id="312" r:id="rId13"/>
    <p:sldId id="314" r:id="rId14"/>
    <p:sldId id="315" r:id="rId15"/>
    <p:sldId id="313" r:id="rId16"/>
    <p:sldId id="318" r:id="rId17"/>
    <p:sldId id="317" r:id="rId18"/>
    <p:sldId id="316" r:id="rId19"/>
    <p:sldId id="319" r:id="rId20"/>
    <p:sldId id="320" r:id="rId21"/>
    <p:sldId id="321" r:id="rId22"/>
    <p:sldId id="322" r:id="rId23"/>
    <p:sldId id="323" r:id="rId24"/>
    <p:sldId id="324" r:id="rId25"/>
    <p:sldId id="326" r:id="rId26"/>
    <p:sldId id="327" r:id="rId27"/>
    <p:sldId id="325" r:id="rId28"/>
    <p:sldId id="328" r:id="rId29"/>
    <p:sldId id="329" r:id="rId30"/>
    <p:sldId id="330" r:id="rId31"/>
    <p:sldId id="284" r:id="rId32"/>
    <p:sldId id="285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89CA6F-11A7-49A0-9383-A97753A36FA8}">
  <a:tblStyle styleId="{4A89CA6F-11A7-49A0-9383-A97753A36F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1" autoAdjust="0"/>
    <p:restoredTop sz="94660"/>
  </p:normalViewPr>
  <p:slideViewPr>
    <p:cSldViewPr snapToGrid="0">
      <p:cViewPr>
        <p:scale>
          <a:sx n="75" d="100"/>
          <a:sy n="75" d="100"/>
        </p:scale>
        <p:origin x="22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59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144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8456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096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955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708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61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495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477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668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8885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291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367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1198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6856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3658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781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4328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7231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601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8803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2" name="Google Shape;3622;g8714a43093_5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3" name="Google Shape;3623;g8714a43093_5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175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814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551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059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540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60" r:id="rId5"/>
    <p:sldLayoutId id="2147483665" r:id="rId6"/>
    <p:sldLayoutId id="2147483669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1.m4a"/><Relationship Id="rId2" Type="http://schemas.microsoft.com/office/2007/relationships/media" Target="../media/media11.m4a"/><Relationship Id="rId1" Type="http://schemas.openxmlformats.org/officeDocument/2006/relationships/tags" Target="../tags/tag3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ies.freepik.com/bro/?utm_source=slidesgo_template&amp;utm_medium=referral-link&amp;utm_campaign=sg_resources&amp;utm_content=stories#77c6fc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media7.m4a"/><Relationship Id="rId2" Type="http://schemas.microsoft.com/office/2007/relationships/media" Target="../media/media7.m4a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media9.m4a"/><Relationship Id="rId2" Type="http://schemas.microsoft.com/office/2007/relationships/media" Target="../media/media9.m4a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3783773" y="1421892"/>
            <a:ext cx="5040074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S</a:t>
            </a:r>
            <a:r>
              <a:rPr lang="en" sz="3600" dirty="0"/>
              <a:t>ingle–source shortest path(Dijkstra)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dirty="0">
                <a:solidFill>
                  <a:schemeClr val="accent1"/>
                </a:solidFill>
              </a:rPr>
              <a:t>Reham kamal alharaz</a:t>
            </a:r>
            <a:r>
              <a:rPr lang="en" sz="2300" dirty="0"/>
              <a:t>y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accent1"/>
                </a:solidFill>
              </a:rPr>
              <a:t>224975</a:t>
            </a:r>
            <a:endParaRPr sz="2300" dirty="0">
              <a:solidFill>
                <a:schemeClr val="accent1"/>
              </a:solidFill>
            </a:endParaRP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2B52A01-A901-58C2-54F3-5603D2FEC28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03125" t="-203125" r="-203125" b="-203125"/>
          <a:stretch>
            <a:fillRect/>
          </a:stretch>
        </p:blipFill>
        <p:spPr>
          <a:xfrm>
            <a:off x="7539228" y="3538728"/>
            <a:ext cx="1543050" cy="154305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42"/>
    </mc:Choice>
    <mc:Fallback>
      <p:transition spd="slow" advTm="50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282ECD-ABFE-9E8A-44E3-57BFFBA5B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964745"/>
              </p:ext>
            </p:extLst>
          </p:nvPr>
        </p:nvGraphicFramePr>
        <p:xfrm>
          <a:off x="1524000" y="539750"/>
          <a:ext cx="6095999" cy="383847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28859938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6524222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5852887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6766427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0390286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5437313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42802353"/>
                    </a:ext>
                  </a:extLst>
                </a:gridCol>
              </a:tblGrid>
              <a:tr h="54835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Q&lt;V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   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008657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/>
                        <a:t>A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425165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64040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r>
                        <a:rPr lang="en-US" dirty="0"/>
                        <a:t>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231544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r>
                        <a:rPr lang="en-US" dirty="0"/>
                        <a:t>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055592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578514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906758"/>
                  </a:ext>
                </a:extLst>
              </a:tr>
            </a:tbl>
          </a:graphicData>
        </a:graphic>
      </p:graphicFrame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BB1EFE01-6030-2B40-24A6-9F7E3B2D6EF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03125" t="-203125" r="-203125" b="-203125"/>
          <a:stretch>
            <a:fillRect/>
          </a:stretch>
        </p:blipFill>
        <p:spPr>
          <a:xfrm>
            <a:off x="7539228" y="3538728"/>
            <a:ext cx="1543050" cy="154305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341446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3"/>
    </mc:Choice>
    <mc:Fallback>
      <p:transition spd="slow" advTm="4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Right 15">
            <a:extLst>
              <a:ext uri="{FF2B5EF4-FFF2-40B4-BE49-F238E27FC236}">
                <a16:creationId xmlns:a16="http://schemas.microsoft.com/office/drawing/2014/main" id="{D8DDCAFD-0F35-95A4-975B-175A2EB2B97D}"/>
              </a:ext>
            </a:extLst>
          </p:cNvPr>
          <p:cNvSpPr/>
          <p:nvPr/>
        </p:nvSpPr>
        <p:spPr>
          <a:xfrm rot="19981443">
            <a:off x="1081588" y="2010599"/>
            <a:ext cx="1015200" cy="243479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547157A-D05E-8355-1A78-4FEE2E521364}"/>
              </a:ext>
            </a:extLst>
          </p:cNvPr>
          <p:cNvSpPr/>
          <p:nvPr/>
        </p:nvSpPr>
        <p:spPr>
          <a:xfrm rot="1554278">
            <a:off x="973435" y="3198093"/>
            <a:ext cx="1121151" cy="267912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556B21D1-6B7A-0471-173E-67AEE3791AB4}"/>
              </a:ext>
            </a:extLst>
          </p:cNvPr>
          <p:cNvSpPr/>
          <p:nvPr/>
        </p:nvSpPr>
        <p:spPr>
          <a:xfrm>
            <a:off x="599507" y="2306305"/>
            <a:ext cx="780449" cy="833248"/>
          </a:xfrm>
          <a:prstGeom prst="flowChartConnector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AA316F75-7F8A-4D02-5A69-E4A28F54A51C}"/>
              </a:ext>
            </a:extLst>
          </p:cNvPr>
          <p:cNvSpPr/>
          <p:nvPr/>
        </p:nvSpPr>
        <p:spPr>
          <a:xfrm>
            <a:off x="1952010" y="1222961"/>
            <a:ext cx="780449" cy="833248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FCCDE52-50CF-FCEE-0540-BEA01646AAA3}"/>
              </a:ext>
            </a:extLst>
          </p:cNvPr>
          <p:cNvSpPr/>
          <p:nvPr/>
        </p:nvSpPr>
        <p:spPr>
          <a:xfrm>
            <a:off x="2732459" y="1386607"/>
            <a:ext cx="1276987" cy="279011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EE950BBB-75F0-0168-8E2B-837B4612446B}"/>
              </a:ext>
            </a:extLst>
          </p:cNvPr>
          <p:cNvSpPr/>
          <p:nvPr/>
        </p:nvSpPr>
        <p:spPr>
          <a:xfrm>
            <a:off x="2016755" y="3420630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69F1927-8826-636F-6ABA-0A62BE3E35A1}"/>
              </a:ext>
            </a:extLst>
          </p:cNvPr>
          <p:cNvSpPr/>
          <p:nvPr/>
        </p:nvSpPr>
        <p:spPr>
          <a:xfrm>
            <a:off x="2802462" y="3723279"/>
            <a:ext cx="1276987" cy="279011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6CC3B31-A4D2-00E1-C7D7-C96B4BA2C121}"/>
              </a:ext>
            </a:extLst>
          </p:cNvPr>
          <p:cNvSpPr/>
          <p:nvPr/>
        </p:nvSpPr>
        <p:spPr>
          <a:xfrm rot="5400000">
            <a:off x="1800870" y="2598914"/>
            <a:ext cx="1276987" cy="279011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2B324A30-70E5-7A8D-2B2F-5135D9FD3D79}"/>
              </a:ext>
            </a:extLst>
          </p:cNvPr>
          <p:cNvSpPr/>
          <p:nvPr/>
        </p:nvSpPr>
        <p:spPr>
          <a:xfrm>
            <a:off x="3989985" y="1034031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D9011CEF-B07D-49AD-E974-88EB5A68FA18}"/>
              </a:ext>
            </a:extLst>
          </p:cNvPr>
          <p:cNvSpPr/>
          <p:nvPr/>
        </p:nvSpPr>
        <p:spPr>
          <a:xfrm>
            <a:off x="4117797" y="3420630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D75832B-E733-F907-FC47-B34AEDAF5255}"/>
              </a:ext>
            </a:extLst>
          </p:cNvPr>
          <p:cNvSpPr/>
          <p:nvPr/>
        </p:nvSpPr>
        <p:spPr>
          <a:xfrm rot="2858152">
            <a:off x="2304858" y="2538915"/>
            <a:ext cx="2272193" cy="368028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BF4C4B5-BF8F-8FF9-9CF9-A24DE44FF7C8}"/>
              </a:ext>
            </a:extLst>
          </p:cNvPr>
          <p:cNvSpPr/>
          <p:nvPr/>
        </p:nvSpPr>
        <p:spPr>
          <a:xfrm rot="16200000">
            <a:off x="3661707" y="2453077"/>
            <a:ext cx="1631299" cy="34567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272FFCA-65D0-CE60-2DD2-4F7D298FFB74}"/>
              </a:ext>
            </a:extLst>
          </p:cNvPr>
          <p:cNvSpPr/>
          <p:nvPr/>
        </p:nvSpPr>
        <p:spPr>
          <a:xfrm rot="1206646">
            <a:off x="4699175" y="1767734"/>
            <a:ext cx="2231012" cy="25277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D7FA791-B124-2635-404A-9E967DD32A23}"/>
              </a:ext>
            </a:extLst>
          </p:cNvPr>
          <p:cNvSpPr/>
          <p:nvPr/>
        </p:nvSpPr>
        <p:spPr>
          <a:xfrm rot="19826770">
            <a:off x="4718741" y="3020273"/>
            <a:ext cx="2231012" cy="25277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36FBC138-3DD0-E302-DC73-FAE49D028EE6}"/>
              </a:ext>
            </a:extLst>
          </p:cNvPr>
          <p:cNvSpPr/>
          <p:nvPr/>
        </p:nvSpPr>
        <p:spPr>
          <a:xfrm>
            <a:off x="6808922" y="2101980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510BF-8714-9231-CD91-81661352213A}"/>
              </a:ext>
            </a:extLst>
          </p:cNvPr>
          <p:cNvSpPr txBox="1"/>
          <p:nvPr/>
        </p:nvSpPr>
        <p:spPr>
          <a:xfrm>
            <a:off x="1122701" y="187724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costs to the edges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883D5-BEE5-5571-237D-73703847E339}"/>
              </a:ext>
            </a:extLst>
          </p:cNvPr>
          <p:cNvSpPr txBox="1"/>
          <p:nvPr/>
        </p:nvSpPr>
        <p:spPr>
          <a:xfrm rot="19830456">
            <a:off x="1385577" y="17950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2C321-06B4-32D3-056A-5E50F434825A}"/>
              </a:ext>
            </a:extLst>
          </p:cNvPr>
          <p:cNvSpPr txBox="1"/>
          <p:nvPr/>
        </p:nvSpPr>
        <p:spPr>
          <a:xfrm flipH="1">
            <a:off x="3390322" y="2390420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F624E-4091-7CFC-2CCD-47A2BB27BA2E}"/>
              </a:ext>
            </a:extLst>
          </p:cNvPr>
          <p:cNvSpPr txBox="1"/>
          <p:nvPr/>
        </p:nvSpPr>
        <p:spPr>
          <a:xfrm flipH="1">
            <a:off x="1199731" y="3332049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19B80E-8E61-9628-49BE-EBDD2EBBE699}"/>
              </a:ext>
            </a:extLst>
          </p:cNvPr>
          <p:cNvSpPr txBox="1"/>
          <p:nvPr/>
        </p:nvSpPr>
        <p:spPr>
          <a:xfrm flipH="1">
            <a:off x="3237878" y="3490268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294D5-EDE6-AAC3-DCAC-8157FA4F2018}"/>
              </a:ext>
            </a:extLst>
          </p:cNvPr>
          <p:cNvSpPr txBox="1"/>
          <p:nvPr/>
        </p:nvSpPr>
        <p:spPr>
          <a:xfrm flipH="1">
            <a:off x="2145972" y="2414012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21D0A-E7AF-96DA-70BB-20DA9FE26575}"/>
              </a:ext>
            </a:extLst>
          </p:cNvPr>
          <p:cNvSpPr txBox="1"/>
          <p:nvPr/>
        </p:nvSpPr>
        <p:spPr>
          <a:xfrm flipH="1">
            <a:off x="4539071" y="2414012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9898E-15C1-FB09-20AA-B5467C1FA4AA}"/>
              </a:ext>
            </a:extLst>
          </p:cNvPr>
          <p:cNvSpPr txBox="1"/>
          <p:nvPr/>
        </p:nvSpPr>
        <p:spPr>
          <a:xfrm flipH="1">
            <a:off x="3051738" y="1174128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D138A3-4555-475A-0C6B-A443AC0F4A4E}"/>
              </a:ext>
            </a:extLst>
          </p:cNvPr>
          <p:cNvSpPr txBox="1"/>
          <p:nvPr/>
        </p:nvSpPr>
        <p:spPr>
          <a:xfrm flipH="1">
            <a:off x="5486809" y="1451720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1451A8-2631-2719-8077-ABDD6D1F5E2E}"/>
              </a:ext>
            </a:extLst>
          </p:cNvPr>
          <p:cNvSpPr txBox="1"/>
          <p:nvPr/>
        </p:nvSpPr>
        <p:spPr>
          <a:xfrm flipH="1">
            <a:off x="5556813" y="3283821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C4C39F-F6F1-5258-2878-161EF52DE1C3}"/>
              </a:ext>
            </a:extLst>
          </p:cNvPr>
          <p:cNvSpPr txBox="1"/>
          <p:nvPr/>
        </p:nvSpPr>
        <p:spPr>
          <a:xfrm flipH="1">
            <a:off x="4331445" y="4182536"/>
            <a:ext cx="74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</a:t>
            </a:r>
            <a:r>
              <a:rPr lang="en-US" sz="2000" dirty="0"/>
              <a:t>∞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33CF76-D716-74C2-F1E8-9114A0355617}"/>
              </a:ext>
            </a:extLst>
          </p:cNvPr>
          <p:cNvSpPr txBox="1"/>
          <p:nvPr/>
        </p:nvSpPr>
        <p:spPr>
          <a:xfrm flipH="1">
            <a:off x="2040675" y="875788"/>
            <a:ext cx="74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</a:t>
            </a:r>
            <a:r>
              <a:rPr lang="en-US" sz="1800" b="1" dirty="0">
                <a:solidFill>
                  <a:schemeClr val="accent2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5C14CA-79BD-EFC7-EDDC-4D6530FFBEF7}"/>
              </a:ext>
            </a:extLst>
          </p:cNvPr>
          <p:cNvSpPr txBox="1"/>
          <p:nvPr/>
        </p:nvSpPr>
        <p:spPr>
          <a:xfrm flipH="1">
            <a:off x="692119" y="2007894"/>
            <a:ext cx="743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52D107-EE35-3217-48D0-CB3277CC127E}"/>
              </a:ext>
            </a:extLst>
          </p:cNvPr>
          <p:cNvSpPr txBox="1"/>
          <p:nvPr/>
        </p:nvSpPr>
        <p:spPr>
          <a:xfrm flipH="1">
            <a:off x="1930935" y="4181923"/>
            <a:ext cx="960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D=0+4=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</a:rPr>
              <a:t>4</a:t>
            </a: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1C6E04-B12E-25AB-0A79-B2C028ABB878}"/>
              </a:ext>
            </a:extLst>
          </p:cNvPr>
          <p:cNvSpPr txBox="1"/>
          <p:nvPr/>
        </p:nvSpPr>
        <p:spPr>
          <a:xfrm flipH="1">
            <a:off x="6868893" y="1605608"/>
            <a:ext cx="8366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D=∞</a:t>
            </a:r>
          </a:p>
          <a:p>
            <a:endParaRPr 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77251B-7074-FE4E-C3C4-542511D891EC}"/>
              </a:ext>
            </a:extLst>
          </p:cNvPr>
          <p:cNvSpPr txBox="1"/>
          <p:nvPr/>
        </p:nvSpPr>
        <p:spPr>
          <a:xfrm>
            <a:off x="4122031" y="711315"/>
            <a:ext cx="6795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D=</a:t>
            </a:r>
            <a:r>
              <a:rPr lang="en-US" sz="2000" dirty="0"/>
              <a:t>∞</a:t>
            </a:r>
          </a:p>
        </p:txBody>
      </p:sp>
      <p:pic>
        <p:nvPicPr>
          <p:cNvPr id="33" name="Audio 32">
            <a:hlinkClick r:id="" action="ppaction://media"/>
            <a:extLst>
              <a:ext uri="{FF2B5EF4-FFF2-40B4-BE49-F238E27FC236}">
                <a16:creationId xmlns:a16="http://schemas.microsoft.com/office/drawing/2014/main" id="{AACAACD7-8A6C-F9BC-672F-0C783F50BE6C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rcRect l="-203125" t="-203125" r="-203125" b="-203125"/>
          <a:stretch>
            <a:fillRect/>
          </a:stretch>
        </p:blipFill>
        <p:spPr>
          <a:xfrm>
            <a:off x="7539228" y="3538728"/>
            <a:ext cx="1543050" cy="1543050"/>
          </a:xfrm>
          <a:prstGeom prst="ellipse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138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0"/>
    </mc:Choice>
    <mc:Fallback>
      <p:transition spd="slow" advTm="6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</p:childTnLst>
        </p:cTn>
      </p:par>
    </p:tnLst>
    <p:bldLst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282ECD-ABFE-9E8A-44E3-57BFFBA5B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758222"/>
              </p:ext>
            </p:extLst>
          </p:nvPr>
        </p:nvGraphicFramePr>
        <p:xfrm>
          <a:off x="1524000" y="539750"/>
          <a:ext cx="6095999" cy="383847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28859938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6524222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5852887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6766427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0390286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5437313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42802353"/>
                    </a:ext>
                  </a:extLst>
                </a:gridCol>
              </a:tblGrid>
              <a:tr h="54835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Q&lt;V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   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008657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/>
                        <a:t>A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(-,∞)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(-,∞)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(-,∞)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425165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64040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r>
                        <a:rPr lang="en-US" dirty="0"/>
                        <a:t>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231544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r>
                        <a:rPr lang="en-US" dirty="0"/>
                        <a:t>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055592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578514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906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156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"/>
    </mc:Choice>
    <mc:Fallback>
      <p:transition spd="slow" advTm="1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282ECD-ABFE-9E8A-44E3-57BFFBA5B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146293"/>
              </p:ext>
            </p:extLst>
          </p:nvPr>
        </p:nvGraphicFramePr>
        <p:xfrm>
          <a:off x="1524000" y="539750"/>
          <a:ext cx="6095999" cy="383847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288599381"/>
                    </a:ext>
                  </a:extLst>
                </a:gridCol>
                <a:gridCol w="869127">
                  <a:extLst>
                    <a:ext uri="{9D8B030D-6E8A-4147-A177-3AD203B41FA5}">
                      <a16:colId xmlns:a16="http://schemas.microsoft.com/office/drawing/2014/main" val="1652422235"/>
                    </a:ext>
                  </a:extLst>
                </a:gridCol>
                <a:gridCol w="872587">
                  <a:extLst>
                    <a:ext uri="{9D8B030D-6E8A-4147-A177-3AD203B41FA5}">
                      <a16:colId xmlns:a16="http://schemas.microsoft.com/office/drawing/2014/main" val="265852887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6766427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0390286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5437313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42802353"/>
                    </a:ext>
                  </a:extLst>
                </a:gridCol>
              </a:tblGrid>
              <a:tr h="54835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Q&lt;V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   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008657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/>
                        <a:t>A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 (A,2)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(-,∞)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(-,∞)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(-,∞)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425165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64040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r>
                        <a:rPr lang="en-US" dirty="0"/>
                        <a:t>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231544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r>
                        <a:rPr lang="en-US" dirty="0"/>
                        <a:t>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055592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578514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906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4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"/>
    </mc:Choice>
    <mc:Fallback>
      <p:transition spd="slow" advTm="1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282ECD-ABFE-9E8A-44E3-57BFFBA5B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435974"/>
              </p:ext>
            </p:extLst>
          </p:nvPr>
        </p:nvGraphicFramePr>
        <p:xfrm>
          <a:off x="1524000" y="539750"/>
          <a:ext cx="6095999" cy="383875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288599381"/>
                    </a:ext>
                  </a:extLst>
                </a:gridCol>
                <a:gridCol w="869127">
                  <a:extLst>
                    <a:ext uri="{9D8B030D-6E8A-4147-A177-3AD203B41FA5}">
                      <a16:colId xmlns:a16="http://schemas.microsoft.com/office/drawing/2014/main" val="1652422235"/>
                    </a:ext>
                  </a:extLst>
                </a:gridCol>
                <a:gridCol w="872587">
                  <a:extLst>
                    <a:ext uri="{9D8B030D-6E8A-4147-A177-3AD203B41FA5}">
                      <a16:colId xmlns:a16="http://schemas.microsoft.com/office/drawing/2014/main" val="265852887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6766427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0390286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5437313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42802353"/>
                    </a:ext>
                  </a:extLst>
                </a:gridCol>
              </a:tblGrid>
              <a:tr h="54835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Q&lt;V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   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008657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/>
                        <a:t>A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 (A,2)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(-,∞)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(-,∞)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(-,∞)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425165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 (A,2)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64040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r>
                        <a:rPr lang="en-US" dirty="0"/>
                        <a:t>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231544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r>
                        <a:rPr lang="en-US" dirty="0"/>
                        <a:t>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055592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578514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906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308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"/>
    </mc:Choice>
    <mc:Fallback>
      <p:transition spd="slow" advTm="2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Right 15">
            <a:extLst>
              <a:ext uri="{FF2B5EF4-FFF2-40B4-BE49-F238E27FC236}">
                <a16:creationId xmlns:a16="http://schemas.microsoft.com/office/drawing/2014/main" id="{D8DDCAFD-0F35-95A4-975B-175A2EB2B97D}"/>
              </a:ext>
            </a:extLst>
          </p:cNvPr>
          <p:cNvSpPr/>
          <p:nvPr/>
        </p:nvSpPr>
        <p:spPr>
          <a:xfrm rot="19981443">
            <a:off x="1081588" y="2010599"/>
            <a:ext cx="1015200" cy="243479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547157A-D05E-8355-1A78-4FEE2E521364}"/>
              </a:ext>
            </a:extLst>
          </p:cNvPr>
          <p:cNvSpPr/>
          <p:nvPr/>
        </p:nvSpPr>
        <p:spPr>
          <a:xfrm rot="1554278">
            <a:off x="973435" y="3198093"/>
            <a:ext cx="1121151" cy="267912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556B21D1-6B7A-0471-173E-67AEE3791AB4}"/>
              </a:ext>
            </a:extLst>
          </p:cNvPr>
          <p:cNvSpPr/>
          <p:nvPr/>
        </p:nvSpPr>
        <p:spPr>
          <a:xfrm>
            <a:off x="599507" y="2306305"/>
            <a:ext cx="780449" cy="833248"/>
          </a:xfrm>
          <a:prstGeom prst="flowChartConnector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AA316F75-7F8A-4D02-5A69-E4A28F54A51C}"/>
              </a:ext>
            </a:extLst>
          </p:cNvPr>
          <p:cNvSpPr/>
          <p:nvPr/>
        </p:nvSpPr>
        <p:spPr>
          <a:xfrm>
            <a:off x="1952010" y="1222961"/>
            <a:ext cx="780449" cy="833248"/>
          </a:xfrm>
          <a:prstGeom prst="flowChartConnector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FCCDE52-50CF-FCEE-0540-BEA01646AAA3}"/>
              </a:ext>
            </a:extLst>
          </p:cNvPr>
          <p:cNvSpPr/>
          <p:nvPr/>
        </p:nvSpPr>
        <p:spPr>
          <a:xfrm>
            <a:off x="2732459" y="1386607"/>
            <a:ext cx="1276987" cy="27901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EE950BBB-75F0-0168-8E2B-837B4612446B}"/>
              </a:ext>
            </a:extLst>
          </p:cNvPr>
          <p:cNvSpPr/>
          <p:nvPr/>
        </p:nvSpPr>
        <p:spPr>
          <a:xfrm>
            <a:off x="2016755" y="3420630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69F1927-8826-636F-6ABA-0A62BE3E35A1}"/>
              </a:ext>
            </a:extLst>
          </p:cNvPr>
          <p:cNvSpPr/>
          <p:nvPr/>
        </p:nvSpPr>
        <p:spPr>
          <a:xfrm>
            <a:off x="2802462" y="3723279"/>
            <a:ext cx="1276987" cy="279011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6CC3B31-A4D2-00E1-C7D7-C96B4BA2C121}"/>
              </a:ext>
            </a:extLst>
          </p:cNvPr>
          <p:cNvSpPr/>
          <p:nvPr/>
        </p:nvSpPr>
        <p:spPr>
          <a:xfrm rot="5400000">
            <a:off x="1800870" y="2598914"/>
            <a:ext cx="1276987" cy="27901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2B324A30-70E5-7A8D-2B2F-5135D9FD3D79}"/>
              </a:ext>
            </a:extLst>
          </p:cNvPr>
          <p:cNvSpPr/>
          <p:nvPr/>
        </p:nvSpPr>
        <p:spPr>
          <a:xfrm>
            <a:off x="3989985" y="1034031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D9011CEF-B07D-49AD-E974-88EB5A68FA18}"/>
              </a:ext>
            </a:extLst>
          </p:cNvPr>
          <p:cNvSpPr/>
          <p:nvPr/>
        </p:nvSpPr>
        <p:spPr>
          <a:xfrm>
            <a:off x="4117797" y="3420630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D75832B-E733-F907-FC47-B34AEDAF5255}"/>
              </a:ext>
            </a:extLst>
          </p:cNvPr>
          <p:cNvSpPr/>
          <p:nvPr/>
        </p:nvSpPr>
        <p:spPr>
          <a:xfrm rot="2858152">
            <a:off x="2304858" y="2538915"/>
            <a:ext cx="2272193" cy="36802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BF4C4B5-BF8F-8FF9-9CF9-A24DE44FF7C8}"/>
              </a:ext>
            </a:extLst>
          </p:cNvPr>
          <p:cNvSpPr/>
          <p:nvPr/>
        </p:nvSpPr>
        <p:spPr>
          <a:xfrm rot="16200000">
            <a:off x="3716465" y="2398318"/>
            <a:ext cx="1521783" cy="34567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272FFCA-65D0-CE60-2DD2-4F7D298FFB74}"/>
              </a:ext>
            </a:extLst>
          </p:cNvPr>
          <p:cNvSpPr/>
          <p:nvPr/>
        </p:nvSpPr>
        <p:spPr>
          <a:xfrm rot="1206646">
            <a:off x="4699175" y="1767734"/>
            <a:ext cx="2231012" cy="25277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D7FA791-B124-2635-404A-9E967DD32A23}"/>
              </a:ext>
            </a:extLst>
          </p:cNvPr>
          <p:cNvSpPr/>
          <p:nvPr/>
        </p:nvSpPr>
        <p:spPr>
          <a:xfrm rot="19826770">
            <a:off x="4718741" y="3020273"/>
            <a:ext cx="2231012" cy="25277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36FBC138-3DD0-E302-DC73-FAE49D028EE6}"/>
              </a:ext>
            </a:extLst>
          </p:cNvPr>
          <p:cNvSpPr/>
          <p:nvPr/>
        </p:nvSpPr>
        <p:spPr>
          <a:xfrm>
            <a:off x="6808922" y="2101980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510BF-8714-9231-CD91-81661352213A}"/>
              </a:ext>
            </a:extLst>
          </p:cNvPr>
          <p:cNvSpPr txBox="1"/>
          <p:nvPr/>
        </p:nvSpPr>
        <p:spPr>
          <a:xfrm>
            <a:off x="1122701" y="187724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costs to the edges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883D5-BEE5-5571-237D-73703847E339}"/>
              </a:ext>
            </a:extLst>
          </p:cNvPr>
          <p:cNvSpPr txBox="1"/>
          <p:nvPr/>
        </p:nvSpPr>
        <p:spPr>
          <a:xfrm rot="19830456">
            <a:off x="1385577" y="17950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2C321-06B4-32D3-056A-5E50F434825A}"/>
              </a:ext>
            </a:extLst>
          </p:cNvPr>
          <p:cNvSpPr txBox="1"/>
          <p:nvPr/>
        </p:nvSpPr>
        <p:spPr>
          <a:xfrm flipH="1">
            <a:off x="3390322" y="2390420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F624E-4091-7CFC-2CCD-47A2BB27BA2E}"/>
              </a:ext>
            </a:extLst>
          </p:cNvPr>
          <p:cNvSpPr txBox="1"/>
          <p:nvPr/>
        </p:nvSpPr>
        <p:spPr>
          <a:xfrm flipH="1">
            <a:off x="1199731" y="3332049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19B80E-8E61-9628-49BE-EBDD2EBBE699}"/>
              </a:ext>
            </a:extLst>
          </p:cNvPr>
          <p:cNvSpPr txBox="1"/>
          <p:nvPr/>
        </p:nvSpPr>
        <p:spPr>
          <a:xfrm flipH="1">
            <a:off x="3237878" y="3490268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294D5-EDE6-AAC3-DCAC-8157FA4F2018}"/>
              </a:ext>
            </a:extLst>
          </p:cNvPr>
          <p:cNvSpPr txBox="1"/>
          <p:nvPr/>
        </p:nvSpPr>
        <p:spPr>
          <a:xfrm flipH="1">
            <a:off x="2145972" y="2414012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21D0A-E7AF-96DA-70BB-20DA9FE26575}"/>
              </a:ext>
            </a:extLst>
          </p:cNvPr>
          <p:cNvSpPr txBox="1"/>
          <p:nvPr/>
        </p:nvSpPr>
        <p:spPr>
          <a:xfrm flipH="1">
            <a:off x="4539071" y="2414012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9898E-15C1-FB09-20AA-B5467C1FA4AA}"/>
              </a:ext>
            </a:extLst>
          </p:cNvPr>
          <p:cNvSpPr txBox="1"/>
          <p:nvPr/>
        </p:nvSpPr>
        <p:spPr>
          <a:xfrm flipH="1">
            <a:off x="3051738" y="1174128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D138A3-4555-475A-0C6B-A443AC0F4A4E}"/>
              </a:ext>
            </a:extLst>
          </p:cNvPr>
          <p:cNvSpPr txBox="1"/>
          <p:nvPr/>
        </p:nvSpPr>
        <p:spPr>
          <a:xfrm flipH="1">
            <a:off x="5486809" y="1451720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1451A8-2631-2719-8077-ABDD6D1F5E2E}"/>
              </a:ext>
            </a:extLst>
          </p:cNvPr>
          <p:cNvSpPr txBox="1"/>
          <p:nvPr/>
        </p:nvSpPr>
        <p:spPr>
          <a:xfrm flipH="1">
            <a:off x="5556813" y="3283821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C4C39F-F6F1-5258-2878-161EF52DE1C3}"/>
              </a:ext>
            </a:extLst>
          </p:cNvPr>
          <p:cNvSpPr txBox="1"/>
          <p:nvPr/>
        </p:nvSpPr>
        <p:spPr>
          <a:xfrm flipH="1">
            <a:off x="4331445" y="4182536"/>
            <a:ext cx="74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</a:t>
            </a:r>
            <a:r>
              <a:rPr lang="en-US" sz="2000" dirty="0"/>
              <a:t>∞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33CF76-D716-74C2-F1E8-9114A0355617}"/>
              </a:ext>
            </a:extLst>
          </p:cNvPr>
          <p:cNvSpPr txBox="1"/>
          <p:nvPr/>
        </p:nvSpPr>
        <p:spPr>
          <a:xfrm flipH="1">
            <a:off x="2040675" y="875788"/>
            <a:ext cx="74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</a:t>
            </a:r>
            <a:r>
              <a:rPr lang="en-US" sz="1800" b="1" dirty="0">
                <a:solidFill>
                  <a:schemeClr val="accent2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5C14CA-79BD-EFC7-EDDC-4D6530FFBEF7}"/>
              </a:ext>
            </a:extLst>
          </p:cNvPr>
          <p:cNvSpPr txBox="1"/>
          <p:nvPr/>
        </p:nvSpPr>
        <p:spPr>
          <a:xfrm flipH="1">
            <a:off x="692119" y="2007894"/>
            <a:ext cx="743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52D107-EE35-3217-48D0-CB3277CC127E}"/>
              </a:ext>
            </a:extLst>
          </p:cNvPr>
          <p:cNvSpPr txBox="1"/>
          <p:nvPr/>
        </p:nvSpPr>
        <p:spPr>
          <a:xfrm flipH="1">
            <a:off x="1930935" y="4181923"/>
            <a:ext cx="960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</a:rPr>
              <a:t>4</a:t>
            </a: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1C6E04-B12E-25AB-0A79-B2C028ABB878}"/>
              </a:ext>
            </a:extLst>
          </p:cNvPr>
          <p:cNvSpPr txBox="1"/>
          <p:nvPr/>
        </p:nvSpPr>
        <p:spPr>
          <a:xfrm flipH="1">
            <a:off x="6868893" y="1605608"/>
            <a:ext cx="8366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D=∞</a:t>
            </a:r>
          </a:p>
          <a:p>
            <a:endParaRPr 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77251B-7074-FE4E-C3C4-542511D891EC}"/>
              </a:ext>
            </a:extLst>
          </p:cNvPr>
          <p:cNvSpPr txBox="1"/>
          <p:nvPr/>
        </p:nvSpPr>
        <p:spPr>
          <a:xfrm>
            <a:off x="4122031" y="711315"/>
            <a:ext cx="6795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D=</a:t>
            </a:r>
            <a:r>
              <a:rPr lang="en-US" sz="2000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2849101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"/>
    </mc:Choice>
    <mc:Fallback>
      <p:transition spd="slow" advTm="2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Right 15">
            <a:extLst>
              <a:ext uri="{FF2B5EF4-FFF2-40B4-BE49-F238E27FC236}">
                <a16:creationId xmlns:a16="http://schemas.microsoft.com/office/drawing/2014/main" id="{D8DDCAFD-0F35-95A4-975B-175A2EB2B97D}"/>
              </a:ext>
            </a:extLst>
          </p:cNvPr>
          <p:cNvSpPr/>
          <p:nvPr/>
        </p:nvSpPr>
        <p:spPr>
          <a:xfrm rot="19981443">
            <a:off x="1081588" y="2010599"/>
            <a:ext cx="1015200" cy="243479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547157A-D05E-8355-1A78-4FEE2E521364}"/>
              </a:ext>
            </a:extLst>
          </p:cNvPr>
          <p:cNvSpPr/>
          <p:nvPr/>
        </p:nvSpPr>
        <p:spPr>
          <a:xfrm rot="1554278">
            <a:off x="973435" y="3198093"/>
            <a:ext cx="1121151" cy="267912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556B21D1-6B7A-0471-173E-67AEE3791AB4}"/>
              </a:ext>
            </a:extLst>
          </p:cNvPr>
          <p:cNvSpPr/>
          <p:nvPr/>
        </p:nvSpPr>
        <p:spPr>
          <a:xfrm>
            <a:off x="599507" y="2306305"/>
            <a:ext cx="780449" cy="833248"/>
          </a:xfrm>
          <a:prstGeom prst="flowChartConnector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AA316F75-7F8A-4D02-5A69-E4A28F54A51C}"/>
              </a:ext>
            </a:extLst>
          </p:cNvPr>
          <p:cNvSpPr/>
          <p:nvPr/>
        </p:nvSpPr>
        <p:spPr>
          <a:xfrm>
            <a:off x="1952010" y="1222961"/>
            <a:ext cx="780449" cy="833248"/>
          </a:xfrm>
          <a:prstGeom prst="flowChartConnector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FCCDE52-50CF-FCEE-0540-BEA01646AAA3}"/>
              </a:ext>
            </a:extLst>
          </p:cNvPr>
          <p:cNvSpPr/>
          <p:nvPr/>
        </p:nvSpPr>
        <p:spPr>
          <a:xfrm>
            <a:off x="2732459" y="1386607"/>
            <a:ext cx="1276987" cy="279011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EE950BBB-75F0-0168-8E2B-837B4612446B}"/>
              </a:ext>
            </a:extLst>
          </p:cNvPr>
          <p:cNvSpPr/>
          <p:nvPr/>
        </p:nvSpPr>
        <p:spPr>
          <a:xfrm>
            <a:off x="2016755" y="3420630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69F1927-8826-636F-6ABA-0A62BE3E35A1}"/>
              </a:ext>
            </a:extLst>
          </p:cNvPr>
          <p:cNvSpPr/>
          <p:nvPr/>
        </p:nvSpPr>
        <p:spPr>
          <a:xfrm>
            <a:off x="2802462" y="3723279"/>
            <a:ext cx="1276987" cy="279011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6CC3B31-A4D2-00E1-C7D7-C96B4BA2C121}"/>
              </a:ext>
            </a:extLst>
          </p:cNvPr>
          <p:cNvSpPr/>
          <p:nvPr/>
        </p:nvSpPr>
        <p:spPr>
          <a:xfrm rot="5400000">
            <a:off x="1800870" y="2598914"/>
            <a:ext cx="1276987" cy="279011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2B324A30-70E5-7A8D-2B2F-5135D9FD3D79}"/>
              </a:ext>
            </a:extLst>
          </p:cNvPr>
          <p:cNvSpPr/>
          <p:nvPr/>
        </p:nvSpPr>
        <p:spPr>
          <a:xfrm>
            <a:off x="3989985" y="1034031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D9011CEF-B07D-49AD-E974-88EB5A68FA18}"/>
              </a:ext>
            </a:extLst>
          </p:cNvPr>
          <p:cNvSpPr/>
          <p:nvPr/>
        </p:nvSpPr>
        <p:spPr>
          <a:xfrm>
            <a:off x="4117797" y="3420630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D75832B-E733-F907-FC47-B34AEDAF5255}"/>
              </a:ext>
            </a:extLst>
          </p:cNvPr>
          <p:cNvSpPr/>
          <p:nvPr/>
        </p:nvSpPr>
        <p:spPr>
          <a:xfrm rot="2858152">
            <a:off x="2304858" y="2538915"/>
            <a:ext cx="2272193" cy="368028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BF4C4B5-BF8F-8FF9-9CF9-A24DE44FF7C8}"/>
              </a:ext>
            </a:extLst>
          </p:cNvPr>
          <p:cNvSpPr/>
          <p:nvPr/>
        </p:nvSpPr>
        <p:spPr>
          <a:xfrm rot="16200000">
            <a:off x="3716465" y="2398318"/>
            <a:ext cx="1521783" cy="34567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272FFCA-65D0-CE60-2DD2-4F7D298FFB74}"/>
              </a:ext>
            </a:extLst>
          </p:cNvPr>
          <p:cNvSpPr/>
          <p:nvPr/>
        </p:nvSpPr>
        <p:spPr>
          <a:xfrm rot="1206646">
            <a:off x="4699175" y="1767734"/>
            <a:ext cx="2231012" cy="25277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D7FA791-B124-2635-404A-9E967DD32A23}"/>
              </a:ext>
            </a:extLst>
          </p:cNvPr>
          <p:cNvSpPr/>
          <p:nvPr/>
        </p:nvSpPr>
        <p:spPr>
          <a:xfrm rot="19826770">
            <a:off x="4718741" y="3020273"/>
            <a:ext cx="2231012" cy="25277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36FBC138-3DD0-E302-DC73-FAE49D028EE6}"/>
              </a:ext>
            </a:extLst>
          </p:cNvPr>
          <p:cNvSpPr/>
          <p:nvPr/>
        </p:nvSpPr>
        <p:spPr>
          <a:xfrm>
            <a:off x="6808922" y="2101980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510BF-8714-9231-CD91-81661352213A}"/>
              </a:ext>
            </a:extLst>
          </p:cNvPr>
          <p:cNvSpPr txBox="1"/>
          <p:nvPr/>
        </p:nvSpPr>
        <p:spPr>
          <a:xfrm>
            <a:off x="1122701" y="187724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costs to the edges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883D5-BEE5-5571-237D-73703847E339}"/>
              </a:ext>
            </a:extLst>
          </p:cNvPr>
          <p:cNvSpPr txBox="1"/>
          <p:nvPr/>
        </p:nvSpPr>
        <p:spPr>
          <a:xfrm rot="19830456">
            <a:off x="1385577" y="17950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2C321-06B4-32D3-056A-5E50F434825A}"/>
              </a:ext>
            </a:extLst>
          </p:cNvPr>
          <p:cNvSpPr txBox="1"/>
          <p:nvPr/>
        </p:nvSpPr>
        <p:spPr>
          <a:xfrm flipH="1">
            <a:off x="3390322" y="2390420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F624E-4091-7CFC-2CCD-47A2BB27BA2E}"/>
              </a:ext>
            </a:extLst>
          </p:cNvPr>
          <p:cNvSpPr txBox="1"/>
          <p:nvPr/>
        </p:nvSpPr>
        <p:spPr>
          <a:xfrm flipH="1">
            <a:off x="1199731" y="3332049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19B80E-8E61-9628-49BE-EBDD2EBBE699}"/>
              </a:ext>
            </a:extLst>
          </p:cNvPr>
          <p:cNvSpPr txBox="1"/>
          <p:nvPr/>
        </p:nvSpPr>
        <p:spPr>
          <a:xfrm flipH="1">
            <a:off x="3237878" y="3490268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294D5-EDE6-AAC3-DCAC-8157FA4F2018}"/>
              </a:ext>
            </a:extLst>
          </p:cNvPr>
          <p:cNvSpPr txBox="1"/>
          <p:nvPr/>
        </p:nvSpPr>
        <p:spPr>
          <a:xfrm flipH="1">
            <a:off x="2145972" y="2414012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21D0A-E7AF-96DA-70BB-20DA9FE26575}"/>
              </a:ext>
            </a:extLst>
          </p:cNvPr>
          <p:cNvSpPr txBox="1"/>
          <p:nvPr/>
        </p:nvSpPr>
        <p:spPr>
          <a:xfrm flipH="1">
            <a:off x="4539071" y="2414012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9898E-15C1-FB09-20AA-B5467C1FA4AA}"/>
              </a:ext>
            </a:extLst>
          </p:cNvPr>
          <p:cNvSpPr txBox="1"/>
          <p:nvPr/>
        </p:nvSpPr>
        <p:spPr>
          <a:xfrm flipH="1">
            <a:off x="3051738" y="1174128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D138A3-4555-475A-0C6B-A443AC0F4A4E}"/>
              </a:ext>
            </a:extLst>
          </p:cNvPr>
          <p:cNvSpPr txBox="1"/>
          <p:nvPr/>
        </p:nvSpPr>
        <p:spPr>
          <a:xfrm flipH="1">
            <a:off x="5486809" y="1451720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1451A8-2631-2719-8077-ABDD6D1F5E2E}"/>
              </a:ext>
            </a:extLst>
          </p:cNvPr>
          <p:cNvSpPr txBox="1"/>
          <p:nvPr/>
        </p:nvSpPr>
        <p:spPr>
          <a:xfrm flipH="1">
            <a:off x="5556813" y="3283821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C4C39F-F6F1-5258-2878-161EF52DE1C3}"/>
              </a:ext>
            </a:extLst>
          </p:cNvPr>
          <p:cNvSpPr txBox="1"/>
          <p:nvPr/>
        </p:nvSpPr>
        <p:spPr>
          <a:xfrm flipH="1">
            <a:off x="4331445" y="4182536"/>
            <a:ext cx="74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</a:t>
            </a:r>
            <a:r>
              <a:rPr lang="en-US" sz="2000" dirty="0"/>
              <a:t>∞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33CF76-D716-74C2-F1E8-9114A0355617}"/>
              </a:ext>
            </a:extLst>
          </p:cNvPr>
          <p:cNvSpPr txBox="1"/>
          <p:nvPr/>
        </p:nvSpPr>
        <p:spPr>
          <a:xfrm flipH="1">
            <a:off x="2040675" y="875788"/>
            <a:ext cx="74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</a:t>
            </a:r>
            <a:r>
              <a:rPr lang="en-US" sz="1800" b="1" dirty="0">
                <a:solidFill>
                  <a:schemeClr val="accent2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5C14CA-79BD-EFC7-EDDC-4D6530FFBEF7}"/>
              </a:ext>
            </a:extLst>
          </p:cNvPr>
          <p:cNvSpPr txBox="1"/>
          <p:nvPr/>
        </p:nvSpPr>
        <p:spPr>
          <a:xfrm flipH="1">
            <a:off x="692119" y="2007894"/>
            <a:ext cx="743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52D107-EE35-3217-48D0-CB3277CC127E}"/>
              </a:ext>
            </a:extLst>
          </p:cNvPr>
          <p:cNvSpPr txBox="1"/>
          <p:nvPr/>
        </p:nvSpPr>
        <p:spPr>
          <a:xfrm flipH="1">
            <a:off x="1930935" y="4181923"/>
            <a:ext cx="960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</a:rPr>
              <a:t>4</a:t>
            </a: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1C6E04-B12E-25AB-0A79-B2C028ABB878}"/>
              </a:ext>
            </a:extLst>
          </p:cNvPr>
          <p:cNvSpPr txBox="1"/>
          <p:nvPr/>
        </p:nvSpPr>
        <p:spPr>
          <a:xfrm flipH="1">
            <a:off x="6868893" y="1605608"/>
            <a:ext cx="8366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D=∞</a:t>
            </a:r>
          </a:p>
          <a:p>
            <a:endParaRPr 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77251B-7074-FE4E-C3C4-542511D891EC}"/>
              </a:ext>
            </a:extLst>
          </p:cNvPr>
          <p:cNvSpPr txBox="1"/>
          <p:nvPr/>
        </p:nvSpPr>
        <p:spPr>
          <a:xfrm>
            <a:off x="4122031" y="711315"/>
            <a:ext cx="6795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D=</a:t>
            </a:r>
            <a:r>
              <a:rPr lang="en-US" sz="2000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2424009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"/>
    </mc:Choice>
    <mc:Fallback>
      <p:transition spd="slow" advTm="2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Right 15">
            <a:extLst>
              <a:ext uri="{FF2B5EF4-FFF2-40B4-BE49-F238E27FC236}">
                <a16:creationId xmlns:a16="http://schemas.microsoft.com/office/drawing/2014/main" id="{D8DDCAFD-0F35-95A4-975B-175A2EB2B97D}"/>
              </a:ext>
            </a:extLst>
          </p:cNvPr>
          <p:cNvSpPr/>
          <p:nvPr/>
        </p:nvSpPr>
        <p:spPr>
          <a:xfrm rot="19981443">
            <a:off x="1081588" y="2010599"/>
            <a:ext cx="1015200" cy="243479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547157A-D05E-8355-1A78-4FEE2E521364}"/>
              </a:ext>
            </a:extLst>
          </p:cNvPr>
          <p:cNvSpPr/>
          <p:nvPr/>
        </p:nvSpPr>
        <p:spPr>
          <a:xfrm rot="1554278">
            <a:off x="973435" y="3198093"/>
            <a:ext cx="1121151" cy="267912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556B21D1-6B7A-0471-173E-67AEE3791AB4}"/>
              </a:ext>
            </a:extLst>
          </p:cNvPr>
          <p:cNvSpPr/>
          <p:nvPr/>
        </p:nvSpPr>
        <p:spPr>
          <a:xfrm>
            <a:off x="599507" y="2306305"/>
            <a:ext cx="780449" cy="833248"/>
          </a:xfrm>
          <a:prstGeom prst="flowChartConnector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AA316F75-7F8A-4D02-5A69-E4A28F54A51C}"/>
              </a:ext>
            </a:extLst>
          </p:cNvPr>
          <p:cNvSpPr/>
          <p:nvPr/>
        </p:nvSpPr>
        <p:spPr>
          <a:xfrm>
            <a:off x="1952010" y="1222961"/>
            <a:ext cx="780449" cy="833248"/>
          </a:xfrm>
          <a:prstGeom prst="flowChartConnector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FCCDE52-50CF-FCEE-0540-BEA01646AAA3}"/>
              </a:ext>
            </a:extLst>
          </p:cNvPr>
          <p:cNvSpPr/>
          <p:nvPr/>
        </p:nvSpPr>
        <p:spPr>
          <a:xfrm>
            <a:off x="2732459" y="1386607"/>
            <a:ext cx="1276987" cy="279011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EE950BBB-75F0-0168-8E2B-837B4612446B}"/>
              </a:ext>
            </a:extLst>
          </p:cNvPr>
          <p:cNvSpPr/>
          <p:nvPr/>
        </p:nvSpPr>
        <p:spPr>
          <a:xfrm>
            <a:off x="2016755" y="3420630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69F1927-8826-636F-6ABA-0A62BE3E35A1}"/>
              </a:ext>
            </a:extLst>
          </p:cNvPr>
          <p:cNvSpPr/>
          <p:nvPr/>
        </p:nvSpPr>
        <p:spPr>
          <a:xfrm>
            <a:off x="2802462" y="3723279"/>
            <a:ext cx="1276987" cy="279011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6CC3B31-A4D2-00E1-C7D7-C96B4BA2C121}"/>
              </a:ext>
            </a:extLst>
          </p:cNvPr>
          <p:cNvSpPr/>
          <p:nvPr/>
        </p:nvSpPr>
        <p:spPr>
          <a:xfrm rot="5400000">
            <a:off x="1800870" y="2598914"/>
            <a:ext cx="1276987" cy="279011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2B324A30-70E5-7A8D-2B2F-5135D9FD3D79}"/>
              </a:ext>
            </a:extLst>
          </p:cNvPr>
          <p:cNvSpPr/>
          <p:nvPr/>
        </p:nvSpPr>
        <p:spPr>
          <a:xfrm>
            <a:off x="3989985" y="1034031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D9011CEF-B07D-49AD-E974-88EB5A68FA18}"/>
              </a:ext>
            </a:extLst>
          </p:cNvPr>
          <p:cNvSpPr/>
          <p:nvPr/>
        </p:nvSpPr>
        <p:spPr>
          <a:xfrm>
            <a:off x="4117797" y="3420630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D75832B-E733-F907-FC47-B34AEDAF5255}"/>
              </a:ext>
            </a:extLst>
          </p:cNvPr>
          <p:cNvSpPr/>
          <p:nvPr/>
        </p:nvSpPr>
        <p:spPr>
          <a:xfrm rot="2858152">
            <a:off x="2304858" y="2538915"/>
            <a:ext cx="2272193" cy="368028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BF4C4B5-BF8F-8FF9-9CF9-A24DE44FF7C8}"/>
              </a:ext>
            </a:extLst>
          </p:cNvPr>
          <p:cNvSpPr/>
          <p:nvPr/>
        </p:nvSpPr>
        <p:spPr>
          <a:xfrm rot="16200000">
            <a:off x="3716465" y="2398318"/>
            <a:ext cx="1521783" cy="34567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272FFCA-65D0-CE60-2DD2-4F7D298FFB74}"/>
              </a:ext>
            </a:extLst>
          </p:cNvPr>
          <p:cNvSpPr/>
          <p:nvPr/>
        </p:nvSpPr>
        <p:spPr>
          <a:xfrm rot="1206646">
            <a:off x="4699175" y="1767734"/>
            <a:ext cx="2231012" cy="25277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D7FA791-B124-2635-404A-9E967DD32A23}"/>
              </a:ext>
            </a:extLst>
          </p:cNvPr>
          <p:cNvSpPr/>
          <p:nvPr/>
        </p:nvSpPr>
        <p:spPr>
          <a:xfrm rot="19826770">
            <a:off x="4718741" y="3020273"/>
            <a:ext cx="2231012" cy="25277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36FBC138-3DD0-E302-DC73-FAE49D028EE6}"/>
              </a:ext>
            </a:extLst>
          </p:cNvPr>
          <p:cNvSpPr/>
          <p:nvPr/>
        </p:nvSpPr>
        <p:spPr>
          <a:xfrm>
            <a:off x="6808922" y="2101980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510BF-8714-9231-CD91-81661352213A}"/>
              </a:ext>
            </a:extLst>
          </p:cNvPr>
          <p:cNvSpPr txBox="1"/>
          <p:nvPr/>
        </p:nvSpPr>
        <p:spPr>
          <a:xfrm>
            <a:off x="1122701" y="187724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costs to the edges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883D5-BEE5-5571-237D-73703847E339}"/>
              </a:ext>
            </a:extLst>
          </p:cNvPr>
          <p:cNvSpPr txBox="1"/>
          <p:nvPr/>
        </p:nvSpPr>
        <p:spPr>
          <a:xfrm rot="19830456">
            <a:off x="1385577" y="17950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2C321-06B4-32D3-056A-5E50F434825A}"/>
              </a:ext>
            </a:extLst>
          </p:cNvPr>
          <p:cNvSpPr txBox="1"/>
          <p:nvPr/>
        </p:nvSpPr>
        <p:spPr>
          <a:xfrm flipH="1">
            <a:off x="3390322" y="2390420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F624E-4091-7CFC-2CCD-47A2BB27BA2E}"/>
              </a:ext>
            </a:extLst>
          </p:cNvPr>
          <p:cNvSpPr txBox="1"/>
          <p:nvPr/>
        </p:nvSpPr>
        <p:spPr>
          <a:xfrm flipH="1">
            <a:off x="1199731" y="3332049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19B80E-8E61-9628-49BE-EBDD2EBBE699}"/>
              </a:ext>
            </a:extLst>
          </p:cNvPr>
          <p:cNvSpPr txBox="1"/>
          <p:nvPr/>
        </p:nvSpPr>
        <p:spPr>
          <a:xfrm flipH="1">
            <a:off x="3237878" y="3490268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294D5-EDE6-AAC3-DCAC-8157FA4F2018}"/>
              </a:ext>
            </a:extLst>
          </p:cNvPr>
          <p:cNvSpPr txBox="1"/>
          <p:nvPr/>
        </p:nvSpPr>
        <p:spPr>
          <a:xfrm flipH="1">
            <a:off x="2145972" y="2414012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21D0A-E7AF-96DA-70BB-20DA9FE26575}"/>
              </a:ext>
            </a:extLst>
          </p:cNvPr>
          <p:cNvSpPr txBox="1"/>
          <p:nvPr/>
        </p:nvSpPr>
        <p:spPr>
          <a:xfrm flipH="1">
            <a:off x="4539071" y="2414012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9898E-15C1-FB09-20AA-B5467C1FA4AA}"/>
              </a:ext>
            </a:extLst>
          </p:cNvPr>
          <p:cNvSpPr txBox="1"/>
          <p:nvPr/>
        </p:nvSpPr>
        <p:spPr>
          <a:xfrm flipH="1">
            <a:off x="3051738" y="1174128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D138A3-4555-475A-0C6B-A443AC0F4A4E}"/>
              </a:ext>
            </a:extLst>
          </p:cNvPr>
          <p:cNvSpPr txBox="1"/>
          <p:nvPr/>
        </p:nvSpPr>
        <p:spPr>
          <a:xfrm flipH="1">
            <a:off x="5486809" y="1451720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1451A8-2631-2719-8077-ABDD6D1F5E2E}"/>
              </a:ext>
            </a:extLst>
          </p:cNvPr>
          <p:cNvSpPr txBox="1"/>
          <p:nvPr/>
        </p:nvSpPr>
        <p:spPr>
          <a:xfrm flipH="1">
            <a:off x="5556813" y="3283821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C4C39F-F6F1-5258-2878-161EF52DE1C3}"/>
              </a:ext>
            </a:extLst>
          </p:cNvPr>
          <p:cNvSpPr txBox="1"/>
          <p:nvPr/>
        </p:nvSpPr>
        <p:spPr>
          <a:xfrm flipH="1">
            <a:off x="4331444" y="4182536"/>
            <a:ext cx="1155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D=2+2=4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33CF76-D716-74C2-F1E8-9114A0355617}"/>
              </a:ext>
            </a:extLst>
          </p:cNvPr>
          <p:cNvSpPr txBox="1"/>
          <p:nvPr/>
        </p:nvSpPr>
        <p:spPr>
          <a:xfrm flipH="1">
            <a:off x="2040675" y="875788"/>
            <a:ext cx="74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</a:t>
            </a:r>
            <a:r>
              <a:rPr lang="en-US" sz="1800" b="1" dirty="0">
                <a:solidFill>
                  <a:schemeClr val="accent2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5C14CA-79BD-EFC7-EDDC-4D6530FFBEF7}"/>
              </a:ext>
            </a:extLst>
          </p:cNvPr>
          <p:cNvSpPr txBox="1"/>
          <p:nvPr/>
        </p:nvSpPr>
        <p:spPr>
          <a:xfrm flipH="1">
            <a:off x="692119" y="2007894"/>
            <a:ext cx="743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52D107-EE35-3217-48D0-CB3277CC127E}"/>
              </a:ext>
            </a:extLst>
          </p:cNvPr>
          <p:cNvSpPr txBox="1"/>
          <p:nvPr/>
        </p:nvSpPr>
        <p:spPr>
          <a:xfrm flipH="1">
            <a:off x="1930935" y="4181923"/>
            <a:ext cx="960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D=2+1=3</a:t>
            </a: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1C6E04-B12E-25AB-0A79-B2C028ABB878}"/>
              </a:ext>
            </a:extLst>
          </p:cNvPr>
          <p:cNvSpPr txBox="1"/>
          <p:nvPr/>
        </p:nvSpPr>
        <p:spPr>
          <a:xfrm flipH="1">
            <a:off x="6868893" y="1605608"/>
            <a:ext cx="8366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D=∞</a:t>
            </a:r>
          </a:p>
          <a:p>
            <a:endParaRPr 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77251B-7074-FE4E-C3C4-542511D891EC}"/>
              </a:ext>
            </a:extLst>
          </p:cNvPr>
          <p:cNvSpPr txBox="1"/>
          <p:nvPr/>
        </p:nvSpPr>
        <p:spPr>
          <a:xfrm>
            <a:off x="4122031" y="711315"/>
            <a:ext cx="9525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D=2+4=6</a:t>
            </a:r>
          </a:p>
        </p:txBody>
      </p:sp>
    </p:spTree>
    <p:extLst>
      <p:ext uri="{BB962C8B-B14F-4D97-AF65-F5344CB8AC3E}">
        <p14:creationId xmlns:p14="http://schemas.microsoft.com/office/powerpoint/2010/main" val="2072067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"/>
    </mc:Choice>
    <mc:Fallback>
      <p:transition spd="slow" advTm="2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282ECD-ABFE-9E8A-44E3-57BFFBA5B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270394"/>
              </p:ext>
            </p:extLst>
          </p:nvPr>
        </p:nvGraphicFramePr>
        <p:xfrm>
          <a:off x="1524000" y="539750"/>
          <a:ext cx="6095999" cy="383875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288599381"/>
                    </a:ext>
                  </a:extLst>
                </a:gridCol>
                <a:gridCol w="869127">
                  <a:extLst>
                    <a:ext uri="{9D8B030D-6E8A-4147-A177-3AD203B41FA5}">
                      <a16:colId xmlns:a16="http://schemas.microsoft.com/office/drawing/2014/main" val="1652422235"/>
                    </a:ext>
                  </a:extLst>
                </a:gridCol>
                <a:gridCol w="872587">
                  <a:extLst>
                    <a:ext uri="{9D8B030D-6E8A-4147-A177-3AD203B41FA5}">
                      <a16:colId xmlns:a16="http://schemas.microsoft.com/office/drawing/2014/main" val="265852887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6766427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0390286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5437313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42802353"/>
                    </a:ext>
                  </a:extLst>
                </a:gridCol>
              </a:tblGrid>
              <a:tr h="54835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Q&lt;V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   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008657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/>
                        <a:t>A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 (A,2)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(-,∞)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(-,∞)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(-,∞)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425165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r>
                        <a:rPr lang="en-US" dirty="0"/>
                        <a:t>    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 (A,2)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(B,3)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(b,6)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(B,4)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(-,∞)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64040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r>
                        <a:rPr lang="en-US" dirty="0"/>
                        <a:t>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231544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r>
                        <a:rPr lang="en-US" dirty="0"/>
                        <a:t>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055592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578514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906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683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"/>
    </mc:Choice>
    <mc:Fallback>
      <p:transition spd="slow" advTm="2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Right 15">
            <a:extLst>
              <a:ext uri="{FF2B5EF4-FFF2-40B4-BE49-F238E27FC236}">
                <a16:creationId xmlns:a16="http://schemas.microsoft.com/office/drawing/2014/main" id="{D8DDCAFD-0F35-95A4-975B-175A2EB2B97D}"/>
              </a:ext>
            </a:extLst>
          </p:cNvPr>
          <p:cNvSpPr/>
          <p:nvPr/>
        </p:nvSpPr>
        <p:spPr>
          <a:xfrm rot="19981443">
            <a:off x="1081588" y="2010599"/>
            <a:ext cx="1015200" cy="243479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547157A-D05E-8355-1A78-4FEE2E521364}"/>
              </a:ext>
            </a:extLst>
          </p:cNvPr>
          <p:cNvSpPr/>
          <p:nvPr/>
        </p:nvSpPr>
        <p:spPr>
          <a:xfrm rot="1554278">
            <a:off x="973435" y="3198093"/>
            <a:ext cx="1121151" cy="267912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556B21D1-6B7A-0471-173E-67AEE3791AB4}"/>
              </a:ext>
            </a:extLst>
          </p:cNvPr>
          <p:cNvSpPr/>
          <p:nvPr/>
        </p:nvSpPr>
        <p:spPr>
          <a:xfrm>
            <a:off x="599507" y="2306305"/>
            <a:ext cx="780449" cy="833248"/>
          </a:xfrm>
          <a:prstGeom prst="flowChartConnector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AA316F75-7F8A-4D02-5A69-E4A28F54A51C}"/>
              </a:ext>
            </a:extLst>
          </p:cNvPr>
          <p:cNvSpPr/>
          <p:nvPr/>
        </p:nvSpPr>
        <p:spPr>
          <a:xfrm>
            <a:off x="1952010" y="1222961"/>
            <a:ext cx="780449" cy="833248"/>
          </a:xfrm>
          <a:prstGeom prst="flowChartConnector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FCCDE52-50CF-FCEE-0540-BEA01646AAA3}"/>
              </a:ext>
            </a:extLst>
          </p:cNvPr>
          <p:cNvSpPr/>
          <p:nvPr/>
        </p:nvSpPr>
        <p:spPr>
          <a:xfrm>
            <a:off x="2732459" y="1386607"/>
            <a:ext cx="1276987" cy="279011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EE950BBB-75F0-0168-8E2B-837B4612446B}"/>
              </a:ext>
            </a:extLst>
          </p:cNvPr>
          <p:cNvSpPr/>
          <p:nvPr/>
        </p:nvSpPr>
        <p:spPr>
          <a:xfrm>
            <a:off x="2016755" y="3420630"/>
            <a:ext cx="780449" cy="772379"/>
          </a:xfrm>
          <a:prstGeom prst="flowChartConnector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69F1927-8826-636F-6ABA-0A62BE3E35A1}"/>
              </a:ext>
            </a:extLst>
          </p:cNvPr>
          <p:cNvSpPr/>
          <p:nvPr/>
        </p:nvSpPr>
        <p:spPr>
          <a:xfrm>
            <a:off x="2802462" y="3723279"/>
            <a:ext cx="1276987" cy="279011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6CC3B31-A4D2-00E1-C7D7-C96B4BA2C121}"/>
              </a:ext>
            </a:extLst>
          </p:cNvPr>
          <p:cNvSpPr/>
          <p:nvPr/>
        </p:nvSpPr>
        <p:spPr>
          <a:xfrm rot="5400000">
            <a:off x="1800870" y="2598914"/>
            <a:ext cx="1276987" cy="279011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2B324A30-70E5-7A8D-2B2F-5135D9FD3D79}"/>
              </a:ext>
            </a:extLst>
          </p:cNvPr>
          <p:cNvSpPr/>
          <p:nvPr/>
        </p:nvSpPr>
        <p:spPr>
          <a:xfrm>
            <a:off x="3989985" y="1034031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D9011CEF-B07D-49AD-E974-88EB5A68FA18}"/>
              </a:ext>
            </a:extLst>
          </p:cNvPr>
          <p:cNvSpPr/>
          <p:nvPr/>
        </p:nvSpPr>
        <p:spPr>
          <a:xfrm>
            <a:off x="4117797" y="3420630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D75832B-E733-F907-FC47-B34AEDAF5255}"/>
              </a:ext>
            </a:extLst>
          </p:cNvPr>
          <p:cNvSpPr/>
          <p:nvPr/>
        </p:nvSpPr>
        <p:spPr>
          <a:xfrm rot="2858152">
            <a:off x="2304858" y="2538915"/>
            <a:ext cx="2272193" cy="368028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BF4C4B5-BF8F-8FF9-9CF9-A24DE44FF7C8}"/>
              </a:ext>
            </a:extLst>
          </p:cNvPr>
          <p:cNvSpPr/>
          <p:nvPr/>
        </p:nvSpPr>
        <p:spPr>
          <a:xfrm rot="16200000">
            <a:off x="3716465" y="2398318"/>
            <a:ext cx="1521783" cy="34567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272FFCA-65D0-CE60-2DD2-4F7D298FFB74}"/>
              </a:ext>
            </a:extLst>
          </p:cNvPr>
          <p:cNvSpPr/>
          <p:nvPr/>
        </p:nvSpPr>
        <p:spPr>
          <a:xfrm rot="1206646">
            <a:off x="4699175" y="1767734"/>
            <a:ext cx="2231012" cy="25277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D7FA791-B124-2635-404A-9E967DD32A23}"/>
              </a:ext>
            </a:extLst>
          </p:cNvPr>
          <p:cNvSpPr/>
          <p:nvPr/>
        </p:nvSpPr>
        <p:spPr>
          <a:xfrm rot="19826770">
            <a:off x="4718741" y="3020273"/>
            <a:ext cx="2231012" cy="25277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36FBC138-3DD0-E302-DC73-FAE49D028EE6}"/>
              </a:ext>
            </a:extLst>
          </p:cNvPr>
          <p:cNvSpPr/>
          <p:nvPr/>
        </p:nvSpPr>
        <p:spPr>
          <a:xfrm>
            <a:off x="6808922" y="2101980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510BF-8714-9231-CD91-81661352213A}"/>
              </a:ext>
            </a:extLst>
          </p:cNvPr>
          <p:cNvSpPr txBox="1"/>
          <p:nvPr/>
        </p:nvSpPr>
        <p:spPr>
          <a:xfrm>
            <a:off x="1122701" y="187724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costs to the edges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883D5-BEE5-5571-237D-73703847E339}"/>
              </a:ext>
            </a:extLst>
          </p:cNvPr>
          <p:cNvSpPr txBox="1"/>
          <p:nvPr/>
        </p:nvSpPr>
        <p:spPr>
          <a:xfrm rot="19830456">
            <a:off x="1385577" y="17950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2C321-06B4-32D3-056A-5E50F434825A}"/>
              </a:ext>
            </a:extLst>
          </p:cNvPr>
          <p:cNvSpPr txBox="1"/>
          <p:nvPr/>
        </p:nvSpPr>
        <p:spPr>
          <a:xfrm flipH="1">
            <a:off x="3390322" y="2390420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F624E-4091-7CFC-2CCD-47A2BB27BA2E}"/>
              </a:ext>
            </a:extLst>
          </p:cNvPr>
          <p:cNvSpPr txBox="1"/>
          <p:nvPr/>
        </p:nvSpPr>
        <p:spPr>
          <a:xfrm flipH="1">
            <a:off x="1199731" y="3332049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19B80E-8E61-9628-49BE-EBDD2EBBE699}"/>
              </a:ext>
            </a:extLst>
          </p:cNvPr>
          <p:cNvSpPr txBox="1"/>
          <p:nvPr/>
        </p:nvSpPr>
        <p:spPr>
          <a:xfrm flipH="1">
            <a:off x="3237878" y="3490268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294D5-EDE6-AAC3-DCAC-8157FA4F2018}"/>
              </a:ext>
            </a:extLst>
          </p:cNvPr>
          <p:cNvSpPr txBox="1"/>
          <p:nvPr/>
        </p:nvSpPr>
        <p:spPr>
          <a:xfrm flipH="1">
            <a:off x="2145972" y="2414012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21D0A-E7AF-96DA-70BB-20DA9FE26575}"/>
              </a:ext>
            </a:extLst>
          </p:cNvPr>
          <p:cNvSpPr txBox="1"/>
          <p:nvPr/>
        </p:nvSpPr>
        <p:spPr>
          <a:xfrm flipH="1">
            <a:off x="4539071" y="2414012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9898E-15C1-FB09-20AA-B5467C1FA4AA}"/>
              </a:ext>
            </a:extLst>
          </p:cNvPr>
          <p:cNvSpPr txBox="1"/>
          <p:nvPr/>
        </p:nvSpPr>
        <p:spPr>
          <a:xfrm flipH="1">
            <a:off x="3051738" y="1174128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D138A3-4555-475A-0C6B-A443AC0F4A4E}"/>
              </a:ext>
            </a:extLst>
          </p:cNvPr>
          <p:cNvSpPr txBox="1"/>
          <p:nvPr/>
        </p:nvSpPr>
        <p:spPr>
          <a:xfrm flipH="1">
            <a:off x="5486809" y="1451720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1451A8-2631-2719-8077-ABDD6D1F5E2E}"/>
              </a:ext>
            </a:extLst>
          </p:cNvPr>
          <p:cNvSpPr txBox="1"/>
          <p:nvPr/>
        </p:nvSpPr>
        <p:spPr>
          <a:xfrm flipH="1">
            <a:off x="5556813" y="3283821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C4C39F-F6F1-5258-2878-161EF52DE1C3}"/>
              </a:ext>
            </a:extLst>
          </p:cNvPr>
          <p:cNvSpPr txBox="1"/>
          <p:nvPr/>
        </p:nvSpPr>
        <p:spPr>
          <a:xfrm flipH="1">
            <a:off x="4331444" y="4182536"/>
            <a:ext cx="1155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D=2+2=4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33CF76-D716-74C2-F1E8-9114A0355617}"/>
              </a:ext>
            </a:extLst>
          </p:cNvPr>
          <p:cNvSpPr txBox="1"/>
          <p:nvPr/>
        </p:nvSpPr>
        <p:spPr>
          <a:xfrm flipH="1">
            <a:off x="2040675" y="875788"/>
            <a:ext cx="74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</a:t>
            </a:r>
            <a:r>
              <a:rPr lang="en-US" sz="1800" b="1" dirty="0">
                <a:solidFill>
                  <a:schemeClr val="accent2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5C14CA-79BD-EFC7-EDDC-4D6530FFBEF7}"/>
              </a:ext>
            </a:extLst>
          </p:cNvPr>
          <p:cNvSpPr txBox="1"/>
          <p:nvPr/>
        </p:nvSpPr>
        <p:spPr>
          <a:xfrm flipH="1">
            <a:off x="692119" y="2007894"/>
            <a:ext cx="743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52D107-EE35-3217-48D0-CB3277CC127E}"/>
              </a:ext>
            </a:extLst>
          </p:cNvPr>
          <p:cNvSpPr txBox="1"/>
          <p:nvPr/>
        </p:nvSpPr>
        <p:spPr>
          <a:xfrm flipH="1">
            <a:off x="1930935" y="4181923"/>
            <a:ext cx="960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D=2+1=3</a:t>
            </a: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1C6E04-B12E-25AB-0A79-B2C028ABB878}"/>
              </a:ext>
            </a:extLst>
          </p:cNvPr>
          <p:cNvSpPr txBox="1"/>
          <p:nvPr/>
        </p:nvSpPr>
        <p:spPr>
          <a:xfrm flipH="1">
            <a:off x="6868893" y="1605608"/>
            <a:ext cx="8366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D=∞</a:t>
            </a:r>
          </a:p>
          <a:p>
            <a:endParaRPr 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77251B-7074-FE4E-C3C4-542511D891EC}"/>
              </a:ext>
            </a:extLst>
          </p:cNvPr>
          <p:cNvSpPr txBox="1"/>
          <p:nvPr/>
        </p:nvSpPr>
        <p:spPr>
          <a:xfrm>
            <a:off x="4122031" y="711315"/>
            <a:ext cx="9525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D=2+4=6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7981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3"/>
    </mc:Choice>
    <mc:Fallback>
      <p:transition spd="slow" advTm="5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Dijkstra algorithm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tx2">
                  <a:lumMod val="1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>
              <a:buClr>
                <a:srgbClr val="30394B"/>
              </a:buClr>
            </a:pPr>
            <a:r>
              <a:rPr lang="en" sz="1800" dirty="0">
                <a:solidFill>
                  <a:schemeClr val="tx2">
                    <a:lumMod val="2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An asso</a:t>
            </a:r>
            <a:r>
              <a:rPr lang="en-US" sz="1800" dirty="0">
                <a:solidFill>
                  <a:schemeClr val="tx2">
                    <a:lumMod val="2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 popular and widely used algorithm in computer science and graph theory for finding the shortest path between nodes in a weighted graph. It was developed by Dutch computer scientist </a:t>
            </a:r>
            <a:r>
              <a:rPr lang="en-US" sz="1800" dirty="0" err="1">
                <a:solidFill>
                  <a:schemeClr val="tx2">
                    <a:lumMod val="2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Edsger</a:t>
            </a:r>
            <a:r>
              <a:rPr lang="en-US" sz="1800" dirty="0">
                <a:solidFill>
                  <a:schemeClr val="tx2">
                    <a:lumMod val="2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W. Dijkstra in 1956.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endParaRPr lang="en-US" sz="1800" dirty="0">
              <a:solidFill>
                <a:schemeClr val="tx2">
                  <a:lumMod val="25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en-US" sz="1800" dirty="0">
                <a:solidFill>
                  <a:schemeClr val="tx2">
                    <a:lumMod val="2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Dijkstra's algorithm is a greedy algorithm .This algorithm can work on both directed and undirected graphs. 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endParaRPr lang="en" sz="1800" dirty="0">
              <a:solidFill>
                <a:schemeClr val="tx2">
                  <a:lumMod val="25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en-US" sz="1800" i="0" dirty="0">
                <a:solidFill>
                  <a:schemeClr val="tx2">
                    <a:lumMod val="25000"/>
                  </a:schemeClr>
                </a:solidFill>
                <a:effectLst/>
              </a:rPr>
              <a:t>Practical Applications of the Dijkstra Algorithm : Route planning in transportation networks. Social networking applications to identify connections. In telecommunications networks to establish connections. In mapping services to pinpoint locations.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endParaRPr lang="en" sz="1600" b="0" i="0" dirty="0">
              <a:solidFill>
                <a:srgbClr val="1F1F1F"/>
              </a:solidFill>
              <a:effectLst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endParaRPr lang="en-US" sz="16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6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098263D6-82B8-6D76-0DCF-3DAD31040C0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03125" t="-203125" r="-203125" b="-203125"/>
          <a:stretch>
            <a:fillRect/>
          </a:stretch>
        </p:blipFill>
        <p:spPr>
          <a:xfrm>
            <a:off x="7539228" y="3538728"/>
            <a:ext cx="1543050" cy="154305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4"/>
    </mc:Choice>
    <mc:Fallback>
      <p:transition spd="slow" advTm="6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Right 15">
            <a:extLst>
              <a:ext uri="{FF2B5EF4-FFF2-40B4-BE49-F238E27FC236}">
                <a16:creationId xmlns:a16="http://schemas.microsoft.com/office/drawing/2014/main" id="{D8DDCAFD-0F35-95A4-975B-175A2EB2B97D}"/>
              </a:ext>
            </a:extLst>
          </p:cNvPr>
          <p:cNvSpPr/>
          <p:nvPr/>
        </p:nvSpPr>
        <p:spPr>
          <a:xfrm rot="19981443">
            <a:off x="1081588" y="2010599"/>
            <a:ext cx="1015200" cy="243479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547157A-D05E-8355-1A78-4FEE2E521364}"/>
              </a:ext>
            </a:extLst>
          </p:cNvPr>
          <p:cNvSpPr/>
          <p:nvPr/>
        </p:nvSpPr>
        <p:spPr>
          <a:xfrm rot="1554278">
            <a:off x="973435" y="3198093"/>
            <a:ext cx="1121151" cy="267912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556B21D1-6B7A-0471-173E-67AEE3791AB4}"/>
              </a:ext>
            </a:extLst>
          </p:cNvPr>
          <p:cNvSpPr/>
          <p:nvPr/>
        </p:nvSpPr>
        <p:spPr>
          <a:xfrm>
            <a:off x="599507" y="2306305"/>
            <a:ext cx="780449" cy="833248"/>
          </a:xfrm>
          <a:prstGeom prst="flowChartConnector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AA316F75-7F8A-4D02-5A69-E4A28F54A51C}"/>
              </a:ext>
            </a:extLst>
          </p:cNvPr>
          <p:cNvSpPr/>
          <p:nvPr/>
        </p:nvSpPr>
        <p:spPr>
          <a:xfrm>
            <a:off x="1952010" y="1222961"/>
            <a:ext cx="780449" cy="833248"/>
          </a:xfrm>
          <a:prstGeom prst="flowChartConnector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FCCDE52-50CF-FCEE-0540-BEA01646AAA3}"/>
              </a:ext>
            </a:extLst>
          </p:cNvPr>
          <p:cNvSpPr/>
          <p:nvPr/>
        </p:nvSpPr>
        <p:spPr>
          <a:xfrm>
            <a:off x="2732459" y="1386607"/>
            <a:ext cx="1276987" cy="279011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EE950BBB-75F0-0168-8E2B-837B4612446B}"/>
              </a:ext>
            </a:extLst>
          </p:cNvPr>
          <p:cNvSpPr/>
          <p:nvPr/>
        </p:nvSpPr>
        <p:spPr>
          <a:xfrm>
            <a:off x="2016755" y="3420630"/>
            <a:ext cx="780449" cy="772379"/>
          </a:xfrm>
          <a:prstGeom prst="flowChartConnector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69F1927-8826-636F-6ABA-0A62BE3E35A1}"/>
              </a:ext>
            </a:extLst>
          </p:cNvPr>
          <p:cNvSpPr/>
          <p:nvPr/>
        </p:nvSpPr>
        <p:spPr>
          <a:xfrm>
            <a:off x="2802462" y="3723279"/>
            <a:ext cx="1276987" cy="279011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6CC3B31-A4D2-00E1-C7D7-C96B4BA2C121}"/>
              </a:ext>
            </a:extLst>
          </p:cNvPr>
          <p:cNvSpPr/>
          <p:nvPr/>
        </p:nvSpPr>
        <p:spPr>
          <a:xfrm rot="5400000">
            <a:off x="1800870" y="2598914"/>
            <a:ext cx="1276987" cy="279011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2B324A30-70E5-7A8D-2B2F-5135D9FD3D79}"/>
              </a:ext>
            </a:extLst>
          </p:cNvPr>
          <p:cNvSpPr/>
          <p:nvPr/>
        </p:nvSpPr>
        <p:spPr>
          <a:xfrm>
            <a:off x="3989985" y="1034031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D9011CEF-B07D-49AD-E974-88EB5A68FA18}"/>
              </a:ext>
            </a:extLst>
          </p:cNvPr>
          <p:cNvSpPr/>
          <p:nvPr/>
        </p:nvSpPr>
        <p:spPr>
          <a:xfrm>
            <a:off x="4117797" y="3420630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D75832B-E733-F907-FC47-B34AEDAF5255}"/>
              </a:ext>
            </a:extLst>
          </p:cNvPr>
          <p:cNvSpPr/>
          <p:nvPr/>
        </p:nvSpPr>
        <p:spPr>
          <a:xfrm rot="2858152">
            <a:off x="2304858" y="2538915"/>
            <a:ext cx="2272193" cy="368028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BF4C4B5-BF8F-8FF9-9CF9-A24DE44FF7C8}"/>
              </a:ext>
            </a:extLst>
          </p:cNvPr>
          <p:cNvSpPr/>
          <p:nvPr/>
        </p:nvSpPr>
        <p:spPr>
          <a:xfrm rot="16200000">
            <a:off x="3716465" y="2398318"/>
            <a:ext cx="1521783" cy="34567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272FFCA-65D0-CE60-2DD2-4F7D298FFB74}"/>
              </a:ext>
            </a:extLst>
          </p:cNvPr>
          <p:cNvSpPr/>
          <p:nvPr/>
        </p:nvSpPr>
        <p:spPr>
          <a:xfrm rot="1206646">
            <a:off x="4699175" y="1767734"/>
            <a:ext cx="2231012" cy="25277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D7FA791-B124-2635-404A-9E967DD32A23}"/>
              </a:ext>
            </a:extLst>
          </p:cNvPr>
          <p:cNvSpPr/>
          <p:nvPr/>
        </p:nvSpPr>
        <p:spPr>
          <a:xfrm rot="19826770">
            <a:off x="4718741" y="3020273"/>
            <a:ext cx="2231012" cy="25277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36FBC138-3DD0-E302-DC73-FAE49D028EE6}"/>
              </a:ext>
            </a:extLst>
          </p:cNvPr>
          <p:cNvSpPr/>
          <p:nvPr/>
        </p:nvSpPr>
        <p:spPr>
          <a:xfrm>
            <a:off x="6808922" y="2101980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510BF-8714-9231-CD91-81661352213A}"/>
              </a:ext>
            </a:extLst>
          </p:cNvPr>
          <p:cNvSpPr txBox="1"/>
          <p:nvPr/>
        </p:nvSpPr>
        <p:spPr>
          <a:xfrm>
            <a:off x="1122701" y="187724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costs to the edges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883D5-BEE5-5571-237D-73703847E339}"/>
              </a:ext>
            </a:extLst>
          </p:cNvPr>
          <p:cNvSpPr txBox="1"/>
          <p:nvPr/>
        </p:nvSpPr>
        <p:spPr>
          <a:xfrm rot="19830456">
            <a:off x="1385577" y="17950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2C321-06B4-32D3-056A-5E50F434825A}"/>
              </a:ext>
            </a:extLst>
          </p:cNvPr>
          <p:cNvSpPr txBox="1"/>
          <p:nvPr/>
        </p:nvSpPr>
        <p:spPr>
          <a:xfrm flipH="1">
            <a:off x="3390322" y="2390420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F624E-4091-7CFC-2CCD-47A2BB27BA2E}"/>
              </a:ext>
            </a:extLst>
          </p:cNvPr>
          <p:cNvSpPr txBox="1"/>
          <p:nvPr/>
        </p:nvSpPr>
        <p:spPr>
          <a:xfrm flipH="1">
            <a:off x="1199731" y="3332049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19B80E-8E61-9628-49BE-EBDD2EBBE699}"/>
              </a:ext>
            </a:extLst>
          </p:cNvPr>
          <p:cNvSpPr txBox="1"/>
          <p:nvPr/>
        </p:nvSpPr>
        <p:spPr>
          <a:xfrm flipH="1">
            <a:off x="3237878" y="3490268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294D5-EDE6-AAC3-DCAC-8157FA4F2018}"/>
              </a:ext>
            </a:extLst>
          </p:cNvPr>
          <p:cNvSpPr txBox="1"/>
          <p:nvPr/>
        </p:nvSpPr>
        <p:spPr>
          <a:xfrm flipH="1">
            <a:off x="2145972" y="2414012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21D0A-E7AF-96DA-70BB-20DA9FE26575}"/>
              </a:ext>
            </a:extLst>
          </p:cNvPr>
          <p:cNvSpPr txBox="1"/>
          <p:nvPr/>
        </p:nvSpPr>
        <p:spPr>
          <a:xfrm flipH="1">
            <a:off x="4539071" y="2414012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9898E-15C1-FB09-20AA-B5467C1FA4AA}"/>
              </a:ext>
            </a:extLst>
          </p:cNvPr>
          <p:cNvSpPr txBox="1"/>
          <p:nvPr/>
        </p:nvSpPr>
        <p:spPr>
          <a:xfrm flipH="1">
            <a:off x="3051738" y="1174128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D138A3-4555-475A-0C6B-A443AC0F4A4E}"/>
              </a:ext>
            </a:extLst>
          </p:cNvPr>
          <p:cNvSpPr txBox="1"/>
          <p:nvPr/>
        </p:nvSpPr>
        <p:spPr>
          <a:xfrm flipH="1">
            <a:off x="5486809" y="1451720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1451A8-2631-2719-8077-ABDD6D1F5E2E}"/>
              </a:ext>
            </a:extLst>
          </p:cNvPr>
          <p:cNvSpPr txBox="1"/>
          <p:nvPr/>
        </p:nvSpPr>
        <p:spPr>
          <a:xfrm flipH="1">
            <a:off x="5556813" y="3283821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C4C39F-F6F1-5258-2878-161EF52DE1C3}"/>
              </a:ext>
            </a:extLst>
          </p:cNvPr>
          <p:cNvSpPr txBox="1"/>
          <p:nvPr/>
        </p:nvSpPr>
        <p:spPr>
          <a:xfrm flipH="1">
            <a:off x="4331444" y="4182536"/>
            <a:ext cx="1966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D=3+3=6 X , 4&lt;6 </a:t>
            </a:r>
          </a:p>
          <a:p>
            <a:r>
              <a:rPr lang="en-US" dirty="0"/>
              <a:t>D=4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33CF76-D716-74C2-F1E8-9114A0355617}"/>
              </a:ext>
            </a:extLst>
          </p:cNvPr>
          <p:cNvSpPr txBox="1"/>
          <p:nvPr/>
        </p:nvSpPr>
        <p:spPr>
          <a:xfrm flipH="1">
            <a:off x="2040675" y="875788"/>
            <a:ext cx="74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</a:t>
            </a:r>
            <a:r>
              <a:rPr lang="en-US" sz="1800" b="1" dirty="0">
                <a:solidFill>
                  <a:schemeClr val="accent2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5C14CA-79BD-EFC7-EDDC-4D6530FFBEF7}"/>
              </a:ext>
            </a:extLst>
          </p:cNvPr>
          <p:cNvSpPr txBox="1"/>
          <p:nvPr/>
        </p:nvSpPr>
        <p:spPr>
          <a:xfrm flipH="1">
            <a:off x="692119" y="2007894"/>
            <a:ext cx="743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52D107-EE35-3217-48D0-CB3277CC127E}"/>
              </a:ext>
            </a:extLst>
          </p:cNvPr>
          <p:cNvSpPr txBox="1"/>
          <p:nvPr/>
        </p:nvSpPr>
        <p:spPr>
          <a:xfrm flipH="1">
            <a:off x="1930935" y="4181923"/>
            <a:ext cx="960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D=2+1=3</a:t>
            </a: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1C6E04-B12E-25AB-0A79-B2C028ABB878}"/>
              </a:ext>
            </a:extLst>
          </p:cNvPr>
          <p:cNvSpPr txBox="1"/>
          <p:nvPr/>
        </p:nvSpPr>
        <p:spPr>
          <a:xfrm flipH="1">
            <a:off x="6868893" y="1605608"/>
            <a:ext cx="8366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D=∞</a:t>
            </a:r>
          </a:p>
          <a:p>
            <a:endParaRPr 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77251B-7074-FE4E-C3C4-542511D891EC}"/>
              </a:ext>
            </a:extLst>
          </p:cNvPr>
          <p:cNvSpPr txBox="1"/>
          <p:nvPr/>
        </p:nvSpPr>
        <p:spPr>
          <a:xfrm>
            <a:off x="4122031" y="711315"/>
            <a:ext cx="9525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D=6</a:t>
            </a:r>
          </a:p>
        </p:txBody>
      </p:sp>
    </p:spTree>
    <p:extLst>
      <p:ext uri="{BB962C8B-B14F-4D97-AF65-F5344CB8AC3E}">
        <p14:creationId xmlns:p14="http://schemas.microsoft.com/office/powerpoint/2010/main" val="1617047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4"/>
    </mc:Choice>
    <mc:Fallback>
      <p:transition spd="slow" advTm="15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282ECD-ABFE-9E8A-44E3-57BFFBA5B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502711"/>
              </p:ext>
            </p:extLst>
          </p:nvPr>
        </p:nvGraphicFramePr>
        <p:xfrm>
          <a:off x="1524000" y="539750"/>
          <a:ext cx="6095999" cy="383875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288599381"/>
                    </a:ext>
                  </a:extLst>
                </a:gridCol>
                <a:gridCol w="869127">
                  <a:extLst>
                    <a:ext uri="{9D8B030D-6E8A-4147-A177-3AD203B41FA5}">
                      <a16:colId xmlns:a16="http://schemas.microsoft.com/office/drawing/2014/main" val="1652422235"/>
                    </a:ext>
                  </a:extLst>
                </a:gridCol>
                <a:gridCol w="872587">
                  <a:extLst>
                    <a:ext uri="{9D8B030D-6E8A-4147-A177-3AD203B41FA5}">
                      <a16:colId xmlns:a16="http://schemas.microsoft.com/office/drawing/2014/main" val="265852887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6766427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0390286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5437313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42802353"/>
                    </a:ext>
                  </a:extLst>
                </a:gridCol>
              </a:tblGrid>
              <a:tr h="54835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Q&lt;V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   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008657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/>
                        <a:t>A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 (A,2)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(-,∞)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(-,∞)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(-,∞)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425165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r>
                        <a:rPr lang="en-US" dirty="0"/>
                        <a:t>    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 (A,2)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(B,3)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(b,6)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(B,4)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(-,∞)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64040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r>
                        <a:rPr lang="en-US" dirty="0"/>
                        <a:t>     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(A,0)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(A,2)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(B,3)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(b,6)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(B,4)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(-,∞)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231544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r>
                        <a:rPr lang="en-US" dirty="0"/>
                        <a:t>     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(A,0)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(A,2)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(B,3)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(B,4)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055592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578514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906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025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"/>
    </mc:Choice>
    <mc:Fallback>
      <p:transition spd="slow" advTm="8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Right 15">
            <a:extLst>
              <a:ext uri="{FF2B5EF4-FFF2-40B4-BE49-F238E27FC236}">
                <a16:creationId xmlns:a16="http://schemas.microsoft.com/office/drawing/2014/main" id="{D8DDCAFD-0F35-95A4-975B-175A2EB2B97D}"/>
              </a:ext>
            </a:extLst>
          </p:cNvPr>
          <p:cNvSpPr/>
          <p:nvPr/>
        </p:nvSpPr>
        <p:spPr>
          <a:xfrm rot="19981443">
            <a:off x="1081588" y="2010599"/>
            <a:ext cx="1015200" cy="243479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547157A-D05E-8355-1A78-4FEE2E521364}"/>
              </a:ext>
            </a:extLst>
          </p:cNvPr>
          <p:cNvSpPr/>
          <p:nvPr/>
        </p:nvSpPr>
        <p:spPr>
          <a:xfrm rot="1554278">
            <a:off x="973435" y="3198093"/>
            <a:ext cx="1121151" cy="267912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556B21D1-6B7A-0471-173E-67AEE3791AB4}"/>
              </a:ext>
            </a:extLst>
          </p:cNvPr>
          <p:cNvSpPr/>
          <p:nvPr/>
        </p:nvSpPr>
        <p:spPr>
          <a:xfrm>
            <a:off x="599507" y="2306305"/>
            <a:ext cx="780449" cy="833248"/>
          </a:xfrm>
          <a:prstGeom prst="flowChartConnector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AA316F75-7F8A-4D02-5A69-E4A28F54A51C}"/>
              </a:ext>
            </a:extLst>
          </p:cNvPr>
          <p:cNvSpPr/>
          <p:nvPr/>
        </p:nvSpPr>
        <p:spPr>
          <a:xfrm>
            <a:off x="1952010" y="1222961"/>
            <a:ext cx="780449" cy="833248"/>
          </a:xfrm>
          <a:prstGeom prst="flowChartConnector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FCCDE52-50CF-FCEE-0540-BEA01646AAA3}"/>
              </a:ext>
            </a:extLst>
          </p:cNvPr>
          <p:cNvSpPr/>
          <p:nvPr/>
        </p:nvSpPr>
        <p:spPr>
          <a:xfrm>
            <a:off x="2732459" y="1386607"/>
            <a:ext cx="1276987" cy="279011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EE950BBB-75F0-0168-8E2B-837B4612446B}"/>
              </a:ext>
            </a:extLst>
          </p:cNvPr>
          <p:cNvSpPr/>
          <p:nvPr/>
        </p:nvSpPr>
        <p:spPr>
          <a:xfrm>
            <a:off x="2016755" y="3420630"/>
            <a:ext cx="780449" cy="772379"/>
          </a:xfrm>
          <a:prstGeom prst="flowChartConnector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69F1927-8826-636F-6ABA-0A62BE3E35A1}"/>
              </a:ext>
            </a:extLst>
          </p:cNvPr>
          <p:cNvSpPr/>
          <p:nvPr/>
        </p:nvSpPr>
        <p:spPr>
          <a:xfrm>
            <a:off x="2802462" y="3723279"/>
            <a:ext cx="1276987" cy="279011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6CC3B31-A4D2-00E1-C7D7-C96B4BA2C121}"/>
              </a:ext>
            </a:extLst>
          </p:cNvPr>
          <p:cNvSpPr/>
          <p:nvPr/>
        </p:nvSpPr>
        <p:spPr>
          <a:xfrm rot="5400000">
            <a:off x="1800870" y="2598914"/>
            <a:ext cx="1276987" cy="279011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2B324A30-70E5-7A8D-2B2F-5135D9FD3D79}"/>
              </a:ext>
            </a:extLst>
          </p:cNvPr>
          <p:cNvSpPr/>
          <p:nvPr/>
        </p:nvSpPr>
        <p:spPr>
          <a:xfrm>
            <a:off x="3989985" y="1034031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D9011CEF-B07D-49AD-E974-88EB5A68FA18}"/>
              </a:ext>
            </a:extLst>
          </p:cNvPr>
          <p:cNvSpPr/>
          <p:nvPr/>
        </p:nvSpPr>
        <p:spPr>
          <a:xfrm>
            <a:off x="4117797" y="3420630"/>
            <a:ext cx="780449" cy="772379"/>
          </a:xfrm>
          <a:prstGeom prst="flowChartConnector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D75832B-E733-F907-FC47-B34AEDAF5255}"/>
              </a:ext>
            </a:extLst>
          </p:cNvPr>
          <p:cNvSpPr/>
          <p:nvPr/>
        </p:nvSpPr>
        <p:spPr>
          <a:xfrm rot="2858152">
            <a:off x="2304858" y="2538915"/>
            <a:ext cx="2272193" cy="368028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BF4C4B5-BF8F-8FF9-9CF9-A24DE44FF7C8}"/>
              </a:ext>
            </a:extLst>
          </p:cNvPr>
          <p:cNvSpPr/>
          <p:nvPr/>
        </p:nvSpPr>
        <p:spPr>
          <a:xfrm rot="16200000">
            <a:off x="3716465" y="2398318"/>
            <a:ext cx="1521783" cy="34567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272FFCA-65D0-CE60-2DD2-4F7D298FFB74}"/>
              </a:ext>
            </a:extLst>
          </p:cNvPr>
          <p:cNvSpPr/>
          <p:nvPr/>
        </p:nvSpPr>
        <p:spPr>
          <a:xfrm rot="1206646">
            <a:off x="4699175" y="1767734"/>
            <a:ext cx="2231012" cy="25277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D7FA791-B124-2635-404A-9E967DD32A23}"/>
              </a:ext>
            </a:extLst>
          </p:cNvPr>
          <p:cNvSpPr/>
          <p:nvPr/>
        </p:nvSpPr>
        <p:spPr>
          <a:xfrm rot="19826770">
            <a:off x="4718741" y="3020273"/>
            <a:ext cx="2231012" cy="25277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36FBC138-3DD0-E302-DC73-FAE49D028EE6}"/>
              </a:ext>
            </a:extLst>
          </p:cNvPr>
          <p:cNvSpPr/>
          <p:nvPr/>
        </p:nvSpPr>
        <p:spPr>
          <a:xfrm>
            <a:off x="6808922" y="2101980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510BF-8714-9231-CD91-81661352213A}"/>
              </a:ext>
            </a:extLst>
          </p:cNvPr>
          <p:cNvSpPr txBox="1"/>
          <p:nvPr/>
        </p:nvSpPr>
        <p:spPr>
          <a:xfrm>
            <a:off x="1122701" y="187724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costs to the edges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883D5-BEE5-5571-237D-73703847E339}"/>
              </a:ext>
            </a:extLst>
          </p:cNvPr>
          <p:cNvSpPr txBox="1"/>
          <p:nvPr/>
        </p:nvSpPr>
        <p:spPr>
          <a:xfrm rot="19830456">
            <a:off x="1385577" y="17950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2C321-06B4-32D3-056A-5E50F434825A}"/>
              </a:ext>
            </a:extLst>
          </p:cNvPr>
          <p:cNvSpPr txBox="1"/>
          <p:nvPr/>
        </p:nvSpPr>
        <p:spPr>
          <a:xfrm flipH="1">
            <a:off x="3390322" y="2390420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F624E-4091-7CFC-2CCD-47A2BB27BA2E}"/>
              </a:ext>
            </a:extLst>
          </p:cNvPr>
          <p:cNvSpPr txBox="1"/>
          <p:nvPr/>
        </p:nvSpPr>
        <p:spPr>
          <a:xfrm flipH="1">
            <a:off x="1199731" y="3332049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19B80E-8E61-9628-49BE-EBDD2EBBE699}"/>
              </a:ext>
            </a:extLst>
          </p:cNvPr>
          <p:cNvSpPr txBox="1"/>
          <p:nvPr/>
        </p:nvSpPr>
        <p:spPr>
          <a:xfrm flipH="1">
            <a:off x="3237878" y="3490268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294D5-EDE6-AAC3-DCAC-8157FA4F2018}"/>
              </a:ext>
            </a:extLst>
          </p:cNvPr>
          <p:cNvSpPr txBox="1"/>
          <p:nvPr/>
        </p:nvSpPr>
        <p:spPr>
          <a:xfrm flipH="1">
            <a:off x="2145972" y="2414012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21D0A-E7AF-96DA-70BB-20DA9FE26575}"/>
              </a:ext>
            </a:extLst>
          </p:cNvPr>
          <p:cNvSpPr txBox="1"/>
          <p:nvPr/>
        </p:nvSpPr>
        <p:spPr>
          <a:xfrm flipH="1">
            <a:off x="4539071" y="2414012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9898E-15C1-FB09-20AA-B5467C1FA4AA}"/>
              </a:ext>
            </a:extLst>
          </p:cNvPr>
          <p:cNvSpPr txBox="1"/>
          <p:nvPr/>
        </p:nvSpPr>
        <p:spPr>
          <a:xfrm flipH="1">
            <a:off x="3051738" y="1174128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D138A3-4555-475A-0C6B-A443AC0F4A4E}"/>
              </a:ext>
            </a:extLst>
          </p:cNvPr>
          <p:cNvSpPr txBox="1"/>
          <p:nvPr/>
        </p:nvSpPr>
        <p:spPr>
          <a:xfrm flipH="1">
            <a:off x="5486809" y="1451720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1451A8-2631-2719-8077-ABDD6D1F5E2E}"/>
              </a:ext>
            </a:extLst>
          </p:cNvPr>
          <p:cNvSpPr txBox="1"/>
          <p:nvPr/>
        </p:nvSpPr>
        <p:spPr>
          <a:xfrm flipH="1">
            <a:off x="5556813" y="3283821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C4C39F-F6F1-5258-2878-161EF52DE1C3}"/>
              </a:ext>
            </a:extLst>
          </p:cNvPr>
          <p:cNvSpPr txBox="1"/>
          <p:nvPr/>
        </p:nvSpPr>
        <p:spPr>
          <a:xfrm flipH="1">
            <a:off x="4331444" y="4182536"/>
            <a:ext cx="1966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33CF76-D716-74C2-F1E8-9114A0355617}"/>
              </a:ext>
            </a:extLst>
          </p:cNvPr>
          <p:cNvSpPr txBox="1"/>
          <p:nvPr/>
        </p:nvSpPr>
        <p:spPr>
          <a:xfrm flipH="1">
            <a:off x="2040675" y="875788"/>
            <a:ext cx="74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</a:t>
            </a:r>
            <a:r>
              <a:rPr lang="en-US" sz="1800" b="1" dirty="0">
                <a:solidFill>
                  <a:schemeClr val="accent2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5C14CA-79BD-EFC7-EDDC-4D6530FFBEF7}"/>
              </a:ext>
            </a:extLst>
          </p:cNvPr>
          <p:cNvSpPr txBox="1"/>
          <p:nvPr/>
        </p:nvSpPr>
        <p:spPr>
          <a:xfrm flipH="1">
            <a:off x="692119" y="2007894"/>
            <a:ext cx="743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52D107-EE35-3217-48D0-CB3277CC127E}"/>
              </a:ext>
            </a:extLst>
          </p:cNvPr>
          <p:cNvSpPr txBox="1"/>
          <p:nvPr/>
        </p:nvSpPr>
        <p:spPr>
          <a:xfrm flipH="1">
            <a:off x="1930935" y="4181923"/>
            <a:ext cx="960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D=2+1=3</a:t>
            </a: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1C6E04-B12E-25AB-0A79-B2C028ABB878}"/>
              </a:ext>
            </a:extLst>
          </p:cNvPr>
          <p:cNvSpPr txBox="1"/>
          <p:nvPr/>
        </p:nvSpPr>
        <p:spPr>
          <a:xfrm flipH="1">
            <a:off x="6868893" y="1605608"/>
            <a:ext cx="8366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D=∞</a:t>
            </a:r>
          </a:p>
          <a:p>
            <a:endParaRPr 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77251B-7074-FE4E-C3C4-542511D891EC}"/>
              </a:ext>
            </a:extLst>
          </p:cNvPr>
          <p:cNvSpPr txBox="1"/>
          <p:nvPr/>
        </p:nvSpPr>
        <p:spPr>
          <a:xfrm>
            <a:off x="4122031" y="711315"/>
            <a:ext cx="9525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D=6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2821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0"/>
    </mc:Choice>
    <mc:Fallback>
      <p:transition spd="slow" advTm="7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Right 15">
            <a:extLst>
              <a:ext uri="{FF2B5EF4-FFF2-40B4-BE49-F238E27FC236}">
                <a16:creationId xmlns:a16="http://schemas.microsoft.com/office/drawing/2014/main" id="{D8DDCAFD-0F35-95A4-975B-175A2EB2B97D}"/>
              </a:ext>
            </a:extLst>
          </p:cNvPr>
          <p:cNvSpPr/>
          <p:nvPr/>
        </p:nvSpPr>
        <p:spPr>
          <a:xfrm rot="19981443">
            <a:off x="1081588" y="2010599"/>
            <a:ext cx="1015200" cy="243479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547157A-D05E-8355-1A78-4FEE2E521364}"/>
              </a:ext>
            </a:extLst>
          </p:cNvPr>
          <p:cNvSpPr/>
          <p:nvPr/>
        </p:nvSpPr>
        <p:spPr>
          <a:xfrm rot="1554278">
            <a:off x="973435" y="3198093"/>
            <a:ext cx="1121151" cy="267912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556B21D1-6B7A-0471-173E-67AEE3791AB4}"/>
              </a:ext>
            </a:extLst>
          </p:cNvPr>
          <p:cNvSpPr/>
          <p:nvPr/>
        </p:nvSpPr>
        <p:spPr>
          <a:xfrm>
            <a:off x="599507" y="2306305"/>
            <a:ext cx="780449" cy="833248"/>
          </a:xfrm>
          <a:prstGeom prst="flowChartConnector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AA316F75-7F8A-4D02-5A69-E4A28F54A51C}"/>
              </a:ext>
            </a:extLst>
          </p:cNvPr>
          <p:cNvSpPr/>
          <p:nvPr/>
        </p:nvSpPr>
        <p:spPr>
          <a:xfrm>
            <a:off x="1952010" y="1222961"/>
            <a:ext cx="780449" cy="833248"/>
          </a:xfrm>
          <a:prstGeom prst="flowChartConnector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FCCDE52-50CF-FCEE-0540-BEA01646AAA3}"/>
              </a:ext>
            </a:extLst>
          </p:cNvPr>
          <p:cNvSpPr/>
          <p:nvPr/>
        </p:nvSpPr>
        <p:spPr>
          <a:xfrm>
            <a:off x="2732459" y="1386607"/>
            <a:ext cx="1276987" cy="279011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EE950BBB-75F0-0168-8E2B-837B4612446B}"/>
              </a:ext>
            </a:extLst>
          </p:cNvPr>
          <p:cNvSpPr/>
          <p:nvPr/>
        </p:nvSpPr>
        <p:spPr>
          <a:xfrm>
            <a:off x="2016755" y="3420630"/>
            <a:ext cx="780449" cy="772379"/>
          </a:xfrm>
          <a:prstGeom prst="flowChartConnector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69F1927-8826-636F-6ABA-0A62BE3E35A1}"/>
              </a:ext>
            </a:extLst>
          </p:cNvPr>
          <p:cNvSpPr/>
          <p:nvPr/>
        </p:nvSpPr>
        <p:spPr>
          <a:xfrm>
            <a:off x="2802462" y="3723279"/>
            <a:ext cx="1276987" cy="279011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6CC3B31-A4D2-00E1-C7D7-C96B4BA2C121}"/>
              </a:ext>
            </a:extLst>
          </p:cNvPr>
          <p:cNvSpPr/>
          <p:nvPr/>
        </p:nvSpPr>
        <p:spPr>
          <a:xfrm rot="5400000">
            <a:off x="1800870" y="2598914"/>
            <a:ext cx="1276987" cy="279011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2B324A30-70E5-7A8D-2B2F-5135D9FD3D79}"/>
              </a:ext>
            </a:extLst>
          </p:cNvPr>
          <p:cNvSpPr/>
          <p:nvPr/>
        </p:nvSpPr>
        <p:spPr>
          <a:xfrm>
            <a:off x="3989985" y="1034031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D9011CEF-B07D-49AD-E974-88EB5A68FA18}"/>
              </a:ext>
            </a:extLst>
          </p:cNvPr>
          <p:cNvSpPr/>
          <p:nvPr/>
        </p:nvSpPr>
        <p:spPr>
          <a:xfrm>
            <a:off x="4117797" y="3420630"/>
            <a:ext cx="780449" cy="772379"/>
          </a:xfrm>
          <a:prstGeom prst="flowChartConnector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D75832B-E733-F907-FC47-B34AEDAF5255}"/>
              </a:ext>
            </a:extLst>
          </p:cNvPr>
          <p:cNvSpPr/>
          <p:nvPr/>
        </p:nvSpPr>
        <p:spPr>
          <a:xfrm rot="2858152">
            <a:off x="2304858" y="2538915"/>
            <a:ext cx="2272193" cy="368028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BF4C4B5-BF8F-8FF9-9CF9-A24DE44FF7C8}"/>
              </a:ext>
            </a:extLst>
          </p:cNvPr>
          <p:cNvSpPr/>
          <p:nvPr/>
        </p:nvSpPr>
        <p:spPr>
          <a:xfrm rot="16200000">
            <a:off x="3716465" y="2398318"/>
            <a:ext cx="1521783" cy="345677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272FFCA-65D0-CE60-2DD2-4F7D298FFB74}"/>
              </a:ext>
            </a:extLst>
          </p:cNvPr>
          <p:cNvSpPr/>
          <p:nvPr/>
        </p:nvSpPr>
        <p:spPr>
          <a:xfrm rot="1206646">
            <a:off x="4699175" y="1767734"/>
            <a:ext cx="2231012" cy="25277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D7FA791-B124-2635-404A-9E967DD32A23}"/>
              </a:ext>
            </a:extLst>
          </p:cNvPr>
          <p:cNvSpPr/>
          <p:nvPr/>
        </p:nvSpPr>
        <p:spPr>
          <a:xfrm rot="19826770">
            <a:off x="4718741" y="3020273"/>
            <a:ext cx="2231012" cy="252777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36FBC138-3DD0-E302-DC73-FAE49D028EE6}"/>
              </a:ext>
            </a:extLst>
          </p:cNvPr>
          <p:cNvSpPr/>
          <p:nvPr/>
        </p:nvSpPr>
        <p:spPr>
          <a:xfrm>
            <a:off x="6808922" y="2101980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510BF-8714-9231-CD91-81661352213A}"/>
              </a:ext>
            </a:extLst>
          </p:cNvPr>
          <p:cNvSpPr txBox="1"/>
          <p:nvPr/>
        </p:nvSpPr>
        <p:spPr>
          <a:xfrm>
            <a:off x="1122701" y="187724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costs to the edges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883D5-BEE5-5571-237D-73703847E339}"/>
              </a:ext>
            </a:extLst>
          </p:cNvPr>
          <p:cNvSpPr txBox="1"/>
          <p:nvPr/>
        </p:nvSpPr>
        <p:spPr>
          <a:xfrm rot="19830456">
            <a:off x="1385577" y="17950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2C321-06B4-32D3-056A-5E50F434825A}"/>
              </a:ext>
            </a:extLst>
          </p:cNvPr>
          <p:cNvSpPr txBox="1"/>
          <p:nvPr/>
        </p:nvSpPr>
        <p:spPr>
          <a:xfrm flipH="1">
            <a:off x="3390322" y="2390420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F624E-4091-7CFC-2CCD-47A2BB27BA2E}"/>
              </a:ext>
            </a:extLst>
          </p:cNvPr>
          <p:cNvSpPr txBox="1"/>
          <p:nvPr/>
        </p:nvSpPr>
        <p:spPr>
          <a:xfrm flipH="1">
            <a:off x="1199731" y="3332049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19B80E-8E61-9628-49BE-EBDD2EBBE699}"/>
              </a:ext>
            </a:extLst>
          </p:cNvPr>
          <p:cNvSpPr txBox="1"/>
          <p:nvPr/>
        </p:nvSpPr>
        <p:spPr>
          <a:xfrm flipH="1">
            <a:off x="3237878" y="3490268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294D5-EDE6-AAC3-DCAC-8157FA4F2018}"/>
              </a:ext>
            </a:extLst>
          </p:cNvPr>
          <p:cNvSpPr txBox="1"/>
          <p:nvPr/>
        </p:nvSpPr>
        <p:spPr>
          <a:xfrm flipH="1">
            <a:off x="2145972" y="2414012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21D0A-E7AF-96DA-70BB-20DA9FE26575}"/>
              </a:ext>
            </a:extLst>
          </p:cNvPr>
          <p:cNvSpPr txBox="1"/>
          <p:nvPr/>
        </p:nvSpPr>
        <p:spPr>
          <a:xfrm flipH="1">
            <a:off x="4539071" y="2414012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9898E-15C1-FB09-20AA-B5467C1FA4AA}"/>
              </a:ext>
            </a:extLst>
          </p:cNvPr>
          <p:cNvSpPr txBox="1"/>
          <p:nvPr/>
        </p:nvSpPr>
        <p:spPr>
          <a:xfrm flipH="1">
            <a:off x="3051738" y="1174128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D138A3-4555-475A-0C6B-A443AC0F4A4E}"/>
              </a:ext>
            </a:extLst>
          </p:cNvPr>
          <p:cNvSpPr txBox="1"/>
          <p:nvPr/>
        </p:nvSpPr>
        <p:spPr>
          <a:xfrm flipH="1">
            <a:off x="5486809" y="1451720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1451A8-2631-2719-8077-ABDD6D1F5E2E}"/>
              </a:ext>
            </a:extLst>
          </p:cNvPr>
          <p:cNvSpPr txBox="1"/>
          <p:nvPr/>
        </p:nvSpPr>
        <p:spPr>
          <a:xfrm flipH="1">
            <a:off x="5556813" y="3283821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C4C39F-F6F1-5258-2878-161EF52DE1C3}"/>
              </a:ext>
            </a:extLst>
          </p:cNvPr>
          <p:cNvSpPr txBox="1"/>
          <p:nvPr/>
        </p:nvSpPr>
        <p:spPr>
          <a:xfrm flipH="1">
            <a:off x="4331444" y="4182536"/>
            <a:ext cx="1966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33CF76-D716-74C2-F1E8-9114A0355617}"/>
              </a:ext>
            </a:extLst>
          </p:cNvPr>
          <p:cNvSpPr txBox="1"/>
          <p:nvPr/>
        </p:nvSpPr>
        <p:spPr>
          <a:xfrm flipH="1">
            <a:off x="2040675" y="875788"/>
            <a:ext cx="74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</a:t>
            </a:r>
            <a:r>
              <a:rPr lang="en-US" sz="1800" b="1" dirty="0">
                <a:solidFill>
                  <a:schemeClr val="accent2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5C14CA-79BD-EFC7-EDDC-4D6530FFBEF7}"/>
              </a:ext>
            </a:extLst>
          </p:cNvPr>
          <p:cNvSpPr txBox="1"/>
          <p:nvPr/>
        </p:nvSpPr>
        <p:spPr>
          <a:xfrm flipH="1">
            <a:off x="692119" y="2007894"/>
            <a:ext cx="743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52D107-EE35-3217-48D0-CB3277CC127E}"/>
              </a:ext>
            </a:extLst>
          </p:cNvPr>
          <p:cNvSpPr txBox="1"/>
          <p:nvPr/>
        </p:nvSpPr>
        <p:spPr>
          <a:xfrm flipH="1">
            <a:off x="1930935" y="4181923"/>
            <a:ext cx="960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D=2+1=3</a:t>
            </a: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1C6E04-B12E-25AB-0A79-B2C028ABB878}"/>
              </a:ext>
            </a:extLst>
          </p:cNvPr>
          <p:cNvSpPr txBox="1"/>
          <p:nvPr/>
        </p:nvSpPr>
        <p:spPr>
          <a:xfrm flipH="1">
            <a:off x="6868893" y="1605608"/>
            <a:ext cx="8366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D=</a:t>
            </a:r>
            <a:r>
              <a:rPr lang="ar-EG" sz="1800" dirty="0"/>
              <a:t>6</a:t>
            </a:r>
            <a:endParaRPr lang="en-US" sz="1800" dirty="0"/>
          </a:p>
          <a:p>
            <a:endParaRPr 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77251B-7074-FE4E-C3C4-542511D891EC}"/>
              </a:ext>
            </a:extLst>
          </p:cNvPr>
          <p:cNvSpPr txBox="1"/>
          <p:nvPr/>
        </p:nvSpPr>
        <p:spPr>
          <a:xfrm>
            <a:off x="4122031" y="711315"/>
            <a:ext cx="9525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D=6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7131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6"/>
    </mc:Choice>
    <mc:Fallback>
      <p:transition spd="slow" advTm="5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282ECD-ABFE-9E8A-44E3-57BFFBA5B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497632"/>
              </p:ext>
            </p:extLst>
          </p:nvPr>
        </p:nvGraphicFramePr>
        <p:xfrm>
          <a:off x="1524000" y="539750"/>
          <a:ext cx="6095999" cy="383875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288599381"/>
                    </a:ext>
                  </a:extLst>
                </a:gridCol>
                <a:gridCol w="869127">
                  <a:extLst>
                    <a:ext uri="{9D8B030D-6E8A-4147-A177-3AD203B41FA5}">
                      <a16:colId xmlns:a16="http://schemas.microsoft.com/office/drawing/2014/main" val="1652422235"/>
                    </a:ext>
                  </a:extLst>
                </a:gridCol>
                <a:gridCol w="872587">
                  <a:extLst>
                    <a:ext uri="{9D8B030D-6E8A-4147-A177-3AD203B41FA5}">
                      <a16:colId xmlns:a16="http://schemas.microsoft.com/office/drawing/2014/main" val="265852887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6766427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0390286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5437313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42802353"/>
                    </a:ext>
                  </a:extLst>
                </a:gridCol>
              </a:tblGrid>
              <a:tr h="54835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Q&lt;V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   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008657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/>
                        <a:t>A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 (A,2)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(-,∞)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(-,∞)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(-,∞)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425165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r>
                        <a:rPr lang="en-US" dirty="0"/>
                        <a:t>    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 (A,2)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(B,3)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(b,6)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(B,4)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(-,∞)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64040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r>
                        <a:rPr lang="en-US" dirty="0"/>
                        <a:t>     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(A,0)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(A,2)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(B,3)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(b,6)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(B,4)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(-,∞)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231544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r>
                        <a:rPr lang="en-US" dirty="0"/>
                        <a:t>     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(A,0)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(A,2)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(B,3)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(b,6)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(B,4)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(E,6)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055592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578514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906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984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8"/>
    </mc:Choice>
    <mc:Fallback>
      <p:transition spd="slow" advTm="15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Right 15">
            <a:extLst>
              <a:ext uri="{FF2B5EF4-FFF2-40B4-BE49-F238E27FC236}">
                <a16:creationId xmlns:a16="http://schemas.microsoft.com/office/drawing/2014/main" id="{D8DDCAFD-0F35-95A4-975B-175A2EB2B97D}"/>
              </a:ext>
            </a:extLst>
          </p:cNvPr>
          <p:cNvSpPr/>
          <p:nvPr/>
        </p:nvSpPr>
        <p:spPr>
          <a:xfrm rot="19981443">
            <a:off x="1081588" y="2010599"/>
            <a:ext cx="1015200" cy="243479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547157A-D05E-8355-1A78-4FEE2E521364}"/>
              </a:ext>
            </a:extLst>
          </p:cNvPr>
          <p:cNvSpPr/>
          <p:nvPr/>
        </p:nvSpPr>
        <p:spPr>
          <a:xfrm rot="1554278">
            <a:off x="973435" y="3198093"/>
            <a:ext cx="1121151" cy="267912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556B21D1-6B7A-0471-173E-67AEE3791AB4}"/>
              </a:ext>
            </a:extLst>
          </p:cNvPr>
          <p:cNvSpPr/>
          <p:nvPr/>
        </p:nvSpPr>
        <p:spPr>
          <a:xfrm>
            <a:off x="599507" y="2306305"/>
            <a:ext cx="780449" cy="833248"/>
          </a:xfrm>
          <a:prstGeom prst="flowChartConnector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AA316F75-7F8A-4D02-5A69-E4A28F54A51C}"/>
              </a:ext>
            </a:extLst>
          </p:cNvPr>
          <p:cNvSpPr/>
          <p:nvPr/>
        </p:nvSpPr>
        <p:spPr>
          <a:xfrm>
            <a:off x="1952010" y="1222961"/>
            <a:ext cx="780449" cy="833248"/>
          </a:xfrm>
          <a:prstGeom prst="flowChartConnector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FCCDE52-50CF-FCEE-0540-BEA01646AAA3}"/>
              </a:ext>
            </a:extLst>
          </p:cNvPr>
          <p:cNvSpPr/>
          <p:nvPr/>
        </p:nvSpPr>
        <p:spPr>
          <a:xfrm>
            <a:off x="2732459" y="1386607"/>
            <a:ext cx="1276987" cy="279011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EE950BBB-75F0-0168-8E2B-837B4612446B}"/>
              </a:ext>
            </a:extLst>
          </p:cNvPr>
          <p:cNvSpPr/>
          <p:nvPr/>
        </p:nvSpPr>
        <p:spPr>
          <a:xfrm>
            <a:off x="2016755" y="3420630"/>
            <a:ext cx="780449" cy="772379"/>
          </a:xfrm>
          <a:prstGeom prst="flowChartConnector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69F1927-8826-636F-6ABA-0A62BE3E35A1}"/>
              </a:ext>
            </a:extLst>
          </p:cNvPr>
          <p:cNvSpPr/>
          <p:nvPr/>
        </p:nvSpPr>
        <p:spPr>
          <a:xfrm>
            <a:off x="2802462" y="3723279"/>
            <a:ext cx="1276987" cy="279011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6CC3B31-A4D2-00E1-C7D7-C96B4BA2C121}"/>
              </a:ext>
            </a:extLst>
          </p:cNvPr>
          <p:cNvSpPr/>
          <p:nvPr/>
        </p:nvSpPr>
        <p:spPr>
          <a:xfrm rot="5400000">
            <a:off x="1800870" y="2598914"/>
            <a:ext cx="1276987" cy="279011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2B324A30-70E5-7A8D-2B2F-5135D9FD3D79}"/>
              </a:ext>
            </a:extLst>
          </p:cNvPr>
          <p:cNvSpPr/>
          <p:nvPr/>
        </p:nvSpPr>
        <p:spPr>
          <a:xfrm>
            <a:off x="3989985" y="1034031"/>
            <a:ext cx="780449" cy="772379"/>
          </a:xfrm>
          <a:prstGeom prst="flowChartConnector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D9011CEF-B07D-49AD-E974-88EB5A68FA18}"/>
              </a:ext>
            </a:extLst>
          </p:cNvPr>
          <p:cNvSpPr/>
          <p:nvPr/>
        </p:nvSpPr>
        <p:spPr>
          <a:xfrm>
            <a:off x="4117797" y="3420630"/>
            <a:ext cx="780449" cy="772379"/>
          </a:xfrm>
          <a:prstGeom prst="flowChartConnector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D75832B-E733-F907-FC47-B34AEDAF5255}"/>
              </a:ext>
            </a:extLst>
          </p:cNvPr>
          <p:cNvSpPr/>
          <p:nvPr/>
        </p:nvSpPr>
        <p:spPr>
          <a:xfrm rot="2858152">
            <a:off x="2304858" y="2538915"/>
            <a:ext cx="2272193" cy="368028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BF4C4B5-BF8F-8FF9-9CF9-A24DE44FF7C8}"/>
              </a:ext>
            </a:extLst>
          </p:cNvPr>
          <p:cNvSpPr/>
          <p:nvPr/>
        </p:nvSpPr>
        <p:spPr>
          <a:xfrm rot="16200000">
            <a:off x="3716465" y="2398318"/>
            <a:ext cx="1521783" cy="345677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272FFCA-65D0-CE60-2DD2-4F7D298FFB74}"/>
              </a:ext>
            </a:extLst>
          </p:cNvPr>
          <p:cNvSpPr/>
          <p:nvPr/>
        </p:nvSpPr>
        <p:spPr>
          <a:xfrm rot="1206646">
            <a:off x="4699175" y="1767734"/>
            <a:ext cx="2231012" cy="25277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D7FA791-B124-2635-404A-9E967DD32A23}"/>
              </a:ext>
            </a:extLst>
          </p:cNvPr>
          <p:cNvSpPr/>
          <p:nvPr/>
        </p:nvSpPr>
        <p:spPr>
          <a:xfrm rot="19826770">
            <a:off x="4718741" y="3020273"/>
            <a:ext cx="2231012" cy="252777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36FBC138-3DD0-E302-DC73-FAE49D028EE6}"/>
              </a:ext>
            </a:extLst>
          </p:cNvPr>
          <p:cNvSpPr/>
          <p:nvPr/>
        </p:nvSpPr>
        <p:spPr>
          <a:xfrm>
            <a:off x="6808922" y="2101980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510BF-8714-9231-CD91-81661352213A}"/>
              </a:ext>
            </a:extLst>
          </p:cNvPr>
          <p:cNvSpPr txBox="1"/>
          <p:nvPr/>
        </p:nvSpPr>
        <p:spPr>
          <a:xfrm>
            <a:off x="1122701" y="187724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costs to the edges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883D5-BEE5-5571-237D-73703847E339}"/>
              </a:ext>
            </a:extLst>
          </p:cNvPr>
          <p:cNvSpPr txBox="1"/>
          <p:nvPr/>
        </p:nvSpPr>
        <p:spPr>
          <a:xfrm rot="19830456">
            <a:off x="1385577" y="17950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2C321-06B4-32D3-056A-5E50F434825A}"/>
              </a:ext>
            </a:extLst>
          </p:cNvPr>
          <p:cNvSpPr txBox="1"/>
          <p:nvPr/>
        </p:nvSpPr>
        <p:spPr>
          <a:xfrm flipH="1">
            <a:off x="3390322" y="2390420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F624E-4091-7CFC-2CCD-47A2BB27BA2E}"/>
              </a:ext>
            </a:extLst>
          </p:cNvPr>
          <p:cNvSpPr txBox="1"/>
          <p:nvPr/>
        </p:nvSpPr>
        <p:spPr>
          <a:xfrm flipH="1">
            <a:off x="1199731" y="3332049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19B80E-8E61-9628-49BE-EBDD2EBBE699}"/>
              </a:ext>
            </a:extLst>
          </p:cNvPr>
          <p:cNvSpPr txBox="1"/>
          <p:nvPr/>
        </p:nvSpPr>
        <p:spPr>
          <a:xfrm flipH="1">
            <a:off x="3237878" y="3490268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294D5-EDE6-AAC3-DCAC-8157FA4F2018}"/>
              </a:ext>
            </a:extLst>
          </p:cNvPr>
          <p:cNvSpPr txBox="1"/>
          <p:nvPr/>
        </p:nvSpPr>
        <p:spPr>
          <a:xfrm flipH="1">
            <a:off x="2145972" y="2414012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21D0A-E7AF-96DA-70BB-20DA9FE26575}"/>
              </a:ext>
            </a:extLst>
          </p:cNvPr>
          <p:cNvSpPr txBox="1"/>
          <p:nvPr/>
        </p:nvSpPr>
        <p:spPr>
          <a:xfrm flipH="1">
            <a:off x="4539071" y="2414012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9898E-15C1-FB09-20AA-B5467C1FA4AA}"/>
              </a:ext>
            </a:extLst>
          </p:cNvPr>
          <p:cNvSpPr txBox="1"/>
          <p:nvPr/>
        </p:nvSpPr>
        <p:spPr>
          <a:xfrm flipH="1">
            <a:off x="3051738" y="1174128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D138A3-4555-475A-0C6B-A443AC0F4A4E}"/>
              </a:ext>
            </a:extLst>
          </p:cNvPr>
          <p:cNvSpPr txBox="1"/>
          <p:nvPr/>
        </p:nvSpPr>
        <p:spPr>
          <a:xfrm flipH="1">
            <a:off x="5486809" y="1451720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1451A8-2631-2719-8077-ABDD6D1F5E2E}"/>
              </a:ext>
            </a:extLst>
          </p:cNvPr>
          <p:cNvSpPr txBox="1"/>
          <p:nvPr/>
        </p:nvSpPr>
        <p:spPr>
          <a:xfrm flipH="1">
            <a:off x="5556813" y="3283821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C4C39F-F6F1-5258-2878-161EF52DE1C3}"/>
              </a:ext>
            </a:extLst>
          </p:cNvPr>
          <p:cNvSpPr txBox="1"/>
          <p:nvPr/>
        </p:nvSpPr>
        <p:spPr>
          <a:xfrm flipH="1">
            <a:off x="4331444" y="4182536"/>
            <a:ext cx="1966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33CF76-D716-74C2-F1E8-9114A0355617}"/>
              </a:ext>
            </a:extLst>
          </p:cNvPr>
          <p:cNvSpPr txBox="1"/>
          <p:nvPr/>
        </p:nvSpPr>
        <p:spPr>
          <a:xfrm flipH="1">
            <a:off x="2040675" y="875788"/>
            <a:ext cx="74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</a:t>
            </a:r>
            <a:r>
              <a:rPr lang="en-US" sz="1800" b="1" dirty="0">
                <a:solidFill>
                  <a:schemeClr val="accent2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5C14CA-79BD-EFC7-EDDC-4D6530FFBEF7}"/>
              </a:ext>
            </a:extLst>
          </p:cNvPr>
          <p:cNvSpPr txBox="1"/>
          <p:nvPr/>
        </p:nvSpPr>
        <p:spPr>
          <a:xfrm flipH="1">
            <a:off x="692119" y="2007894"/>
            <a:ext cx="743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52D107-EE35-3217-48D0-CB3277CC127E}"/>
              </a:ext>
            </a:extLst>
          </p:cNvPr>
          <p:cNvSpPr txBox="1"/>
          <p:nvPr/>
        </p:nvSpPr>
        <p:spPr>
          <a:xfrm flipH="1">
            <a:off x="1930935" y="4181923"/>
            <a:ext cx="960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D=2+1=3</a:t>
            </a: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1C6E04-B12E-25AB-0A79-B2C028ABB878}"/>
              </a:ext>
            </a:extLst>
          </p:cNvPr>
          <p:cNvSpPr txBox="1"/>
          <p:nvPr/>
        </p:nvSpPr>
        <p:spPr>
          <a:xfrm flipH="1">
            <a:off x="6868893" y="1605608"/>
            <a:ext cx="8366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D=</a:t>
            </a:r>
            <a:r>
              <a:rPr lang="ar-EG" sz="1800" dirty="0"/>
              <a:t>6</a:t>
            </a:r>
            <a:endParaRPr lang="en-US" sz="1800" dirty="0"/>
          </a:p>
          <a:p>
            <a:endParaRPr 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77251B-7074-FE4E-C3C4-542511D891EC}"/>
              </a:ext>
            </a:extLst>
          </p:cNvPr>
          <p:cNvSpPr txBox="1"/>
          <p:nvPr/>
        </p:nvSpPr>
        <p:spPr>
          <a:xfrm>
            <a:off x="4122031" y="711315"/>
            <a:ext cx="9525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D=6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8546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5"/>
    </mc:Choice>
    <mc:Fallback>
      <p:transition spd="slow" advTm="9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Right 15">
            <a:extLst>
              <a:ext uri="{FF2B5EF4-FFF2-40B4-BE49-F238E27FC236}">
                <a16:creationId xmlns:a16="http://schemas.microsoft.com/office/drawing/2014/main" id="{D8DDCAFD-0F35-95A4-975B-175A2EB2B97D}"/>
              </a:ext>
            </a:extLst>
          </p:cNvPr>
          <p:cNvSpPr/>
          <p:nvPr/>
        </p:nvSpPr>
        <p:spPr>
          <a:xfrm rot="19981443">
            <a:off x="1081588" y="2010599"/>
            <a:ext cx="1015200" cy="243479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547157A-D05E-8355-1A78-4FEE2E521364}"/>
              </a:ext>
            </a:extLst>
          </p:cNvPr>
          <p:cNvSpPr/>
          <p:nvPr/>
        </p:nvSpPr>
        <p:spPr>
          <a:xfrm rot="1554278">
            <a:off x="973435" y="3198093"/>
            <a:ext cx="1121151" cy="267912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556B21D1-6B7A-0471-173E-67AEE3791AB4}"/>
              </a:ext>
            </a:extLst>
          </p:cNvPr>
          <p:cNvSpPr/>
          <p:nvPr/>
        </p:nvSpPr>
        <p:spPr>
          <a:xfrm>
            <a:off x="599507" y="2306305"/>
            <a:ext cx="780449" cy="833248"/>
          </a:xfrm>
          <a:prstGeom prst="flowChartConnector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AA316F75-7F8A-4D02-5A69-E4A28F54A51C}"/>
              </a:ext>
            </a:extLst>
          </p:cNvPr>
          <p:cNvSpPr/>
          <p:nvPr/>
        </p:nvSpPr>
        <p:spPr>
          <a:xfrm>
            <a:off x="1952010" y="1222961"/>
            <a:ext cx="780449" cy="833248"/>
          </a:xfrm>
          <a:prstGeom prst="flowChartConnector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FCCDE52-50CF-FCEE-0540-BEA01646AAA3}"/>
              </a:ext>
            </a:extLst>
          </p:cNvPr>
          <p:cNvSpPr/>
          <p:nvPr/>
        </p:nvSpPr>
        <p:spPr>
          <a:xfrm>
            <a:off x="2732459" y="1386607"/>
            <a:ext cx="1276987" cy="279011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EE950BBB-75F0-0168-8E2B-837B4612446B}"/>
              </a:ext>
            </a:extLst>
          </p:cNvPr>
          <p:cNvSpPr/>
          <p:nvPr/>
        </p:nvSpPr>
        <p:spPr>
          <a:xfrm>
            <a:off x="2016755" y="3420630"/>
            <a:ext cx="780449" cy="772379"/>
          </a:xfrm>
          <a:prstGeom prst="flowChartConnector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69F1927-8826-636F-6ABA-0A62BE3E35A1}"/>
              </a:ext>
            </a:extLst>
          </p:cNvPr>
          <p:cNvSpPr/>
          <p:nvPr/>
        </p:nvSpPr>
        <p:spPr>
          <a:xfrm>
            <a:off x="2802462" y="3723279"/>
            <a:ext cx="1276987" cy="279011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6CC3B31-A4D2-00E1-C7D7-C96B4BA2C121}"/>
              </a:ext>
            </a:extLst>
          </p:cNvPr>
          <p:cNvSpPr/>
          <p:nvPr/>
        </p:nvSpPr>
        <p:spPr>
          <a:xfrm rot="5400000">
            <a:off x="1800870" y="2598914"/>
            <a:ext cx="1276987" cy="279011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2B324A30-70E5-7A8D-2B2F-5135D9FD3D79}"/>
              </a:ext>
            </a:extLst>
          </p:cNvPr>
          <p:cNvSpPr/>
          <p:nvPr/>
        </p:nvSpPr>
        <p:spPr>
          <a:xfrm>
            <a:off x="3989985" y="1034031"/>
            <a:ext cx="780449" cy="772379"/>
          </a:xfrm>
          <a:prstGeom prst="flowChartConnector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D9011CEF-B07D-49AD-E974-88EB5A68FA18}"/>
              </a:ext>
            </a:extLst>
          </p:cNvPr>
          <p:cNvSpPr/>
          <p:nvPr/>
        </p:nvSpPr>
        <p:spPr>
          <a:xfrm>
            <a:off x="4117797" y="3420630"/>
            <a:ext cx="780449" cy="772379"/>
          </a:xfrm>
          <a:prstGeom prst="flowChartConnector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D75832B-E733-F907-FC47-B34AEDAF5255}"/>
              </a:ext>
            </a:extLst>
          </p:cNvPr>
          <p:cNvSpPr/>
          <p:nvPr/>
        </p:nvSpPr>
        <p:spPr>
          <a:xfrm rot="2858152">
            <a:off x="2304858" y="2538915"/>
            <a:ext cx="2272193" cy="368028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BF4C4B5-BF8F-8FF9-9CF9-A24DE44FF7C8}"/>
              </a:ext>
            </a:extLst>
          </p:cNvPr>
          <p:cNvSpPr/>
          <p:nvPr/>
        </p:nvSpPr>
        <p:spPr>
          <a:xfrm rot="16200000">
            <a:off x="3716465" y="2398318"/>
            <a:ext cx="1521783" cy="345677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272FFCA-65D0-CE60-2DD2-4F7D298FFB74}"/>
              </a:ext>
            </a:extLst>
          </p:cNvPr>
          <p:cNvSpPr/>
          <p:nvPr/>
        </p:nvSpPr>
        <p:spPr>
          <a:xfrm rot="1206646">
            <a:off x="4699175" y="1767734"/>
            <a:ext cx="2231012" cy="252777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D7FA791-B124-2635-404A-9E967DD32A23}"/>
              </a:ext>
            </a:extLst>
          </p:cNvPr>
          <p:cNvSpPr/>
          <p:nvPr/>
        </p:nvSpPr>
        <p:spPr>
          <a:xfrm rot="19826770">
            <a:off x="4718741" y="3020273"/>
            <a:ext cx="2231012" cy="252777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36FBC138-3DD0-E302-DC73-FAE49D028EE6}"/>
              </a:ext>
            </a:extLst>
          </p:cNvPr>
          <p:cNvSpPr/>
          <p:nvPr/>
        </p:nvSpPr>
        <p:spPr>
          <a:xfrm>
            <a:off x="6808922" y="2101980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510BF-8714-9231-CD91-81661352213A}"/>
              </a:ext>
            </a:extLst>
          </p:cNvPr>
          <p:cNvSpPr txBox="1"/>
          <p:nvPr/>
        </p:nvSpPr>
        <p:spPr>
          <a:xfrm>
            <a:off x="1122701" y="187724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costs to the edges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883D5-BEE5-5571-237D-73703847E339}"/>
              </a:ext>
            </a:extLst>
          </p:cNvPr>
          <p:cNvSpPr txBox="1"/>
          <p:nvPr/>
        </p:nvSpPr>
        <p:spPr>
          <a:xfrm rot="19830456">
            <a:off x="1385577" y="17950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2C321-06B4-32D3-056A-5E50F434825A}"/>
              </a:ext>
            </a:extLst>
          </p:cNvPr>
          <p:cNvSpPr txBox="1"/>
          <p:nvPr/>
        </p:nvSpPr>
        <p:spPr>
          <a:xfrm flipH="1">
            <a:off x="3390322" y="2390420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F624E-4091-7CFC-2CCD-47A2BB27BA2E}"/>
              </a:ext>
            </a:extLst>
          </p:cNvPr>
          <p:cNvSpPr txBox="1"/>
          <p:nvPr/>
        </p:nvSpPr>
        <p:spPr>
          <a:xfrm flipH="1">
            <a:off x="1199731" y="3332049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19B80E-8E61-9628-49BE-EBDD2EBBE699}"/>
              </a:ext>
            </a:extLst>
          </p:cNvPr>
          <p:cNvSpPr txBox="1"/>
          <p:nvPr/>
        </p:nvSpPr>
        <p:spPr>
          <a:xfrm flipH="1">
            <a:off x="3237878" y="3490268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294D5-EDE6-AAC3-DCAC-8157FA4F2018}"/>
              </a:ext>
            </a:extLst>
          </p:cNvPr>
          <p:cNvSpPr txBox="1"/>
          <p:nvPr/>
        </p:nvSpPr>
        <p:spPr>
          <a:xfrm flipH="1">
            <a:off x="2145972" y="2414012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21D0A-E7AF-96DA-70BB-20DA9FE26575}"/>
              </a:ext>
            </a:extLst>
          </p:cNvPr>
          <p:cNvSpPr txBox="1"/>
          <p:nvPr/>
        </p:nvSpPr>
        <p:spPr>
          <a:xfrm flipH="1">
            <a:off x="4539071" y="2414012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9898E-15C1-FB09-20AA-B5467C1FA4AA}"/>
              </a:ext>
            </a:extLst>
          </p:cNvPr>
          <p:cNvSpPr txBox="1"/>
          <p:nvPr/>
        </p:nvSpPr>
        <p:spPr>
          <a:xfrm flipH="1">
            <a:off x="3051738" y="1174128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D138A3-4555-475A-0C6B-A443AC0F4A4E}"/>
              </a:ext>
            </a:extLst>
          </p:cNvPr>
          <p:cNvSpPr txBox="1"/>
          <p:nvPr/>
        </p:nvSpPr>
        <p:spPr>
          <a:xfrm flipH="1">
            <a:off x="5486809" y="1451720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1451A8-2631-2719-8077-ABDD6D1F5E2E}"/>
              </a:ext>
            </a:extLst>
          </p:cNvPr>
          <p:cNvSpPr txBox="1"/>
          <p:nvPr/>
        </p:nvSpPr>
        <p:spPr>
          <a:xfrm flipH="1">
            <a:off x="5556813" y="3283821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C4C39F-F6F1-5258-2878-161EF52DE1C3}"/>
              </a:ext>
            </a:extLst>
          </p:cNvPr>
          <p:cNvSpPr txBox="1"/>
          <p:nvPr/>
        </p:nvSpPr>
        <p:spPr>
          <a:xfrm flipH="1">
            <a:off x="4331444" y="4182536"/>
            <a:ext cx="1966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33CF76-D716-74C2-F1E8-9114A0355617}"/>
              </a:ext>
            </a:extLst>
          </p:cNvPr>
          <p:cNvSpPr txBox="1"/>
          <p:nvPr/>
        </p:nvSpPr>
        <p:spPr>
          <a:xfrm flipH="1">
            <a:off x="2040675" y="875788"/>
            <a:ext cx="74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</a:t>
            </a:r>
            <a:r>
              <a:rPr lang="en-US" sz="1800" b="1" dirty="0">
                <a:solidFill>
                  <a:schemeClr val="accent2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5C14CA-79BD-EFC7-EDDC-4D6530FFBEF7}"/>
              </a:ext>
            </a:extLst>
          </p:cNvPr>
          <p:cNvSpPr txBox="1"/>
          <p:nvPr/>
        </p:nvSpPr>
        <p:spPr>
          <a:xfrm flipH="1">
            <a:off x="692119" y="2007894"/>
            <a:ext cx="743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52D107-EE35-3217-48D0-CB3277CC127E}"/>
              </a:ext>
            </a:extLst>
          </p:cNvPr>
          <p:cNvSpPr txBox="1"/>
          <p:nvPr/>
        </p:nvSpPr>
        <p:spPr>
          <a:xfrm flipH="1">
            <a:off x="1930935" y="4181923"/>
            <a:ext cx="960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D=2+1=3</a:t>
            </a: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1C6E04-B12E-25AB-0A79-B2C028ABB878}"/>
              </a:ext>
            </a:extLst>
          </p:cNvPr>
          <p:cNvSpPr txBox="1"/>
          <p:nvPr/>
        </p:nvSpPr>
        <p:spPr>
          <a:xfrm flipH="1">
            <a:off x="6868893" y="1605608"/>
            <a:ext cx="8366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D=</a:t>
            </a:r>
            <a:r>
              <a:rPr lang="ar-EG" sz="1800" dirty="0"/>
              <a:t>6</a:t>
            </a:r>
            <a:endParaRPr lang="en-US" sz="1800" dirty="0"/>
          </a:p>
          <a:p>
            <a:endParaRPr 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77251B-7074-FE4E-C3C4-542511D891EC}"/>
              </a:ext>
            </a:extLst>
          </p:cNvPr>
          <p:cNvSpPr txBox="1"/>
          <p:nvPr/>
        </p:nvSpPr>
        <p:spPr>
          <a:xfrm>
            <a:off x="4122031" y="711315"/>
            <a:ext cx="9525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D=6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2515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6"/>
    </mc:Choice>
    <mc:Fallback>
      <p:transition spd="slow" advTm="11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282ECD-ABFE-9E8A-44E3-57BFFBA5B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26192"/>
              </p:ext>
            </p:extLst>
          </p:nvPr>
        </p:nvGraphicFramePr>
        <p:xfrm>
          <a:off x="1524000" y="539750"/>
          <a:ext cx="6095999" cy="383875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288599381"/>
                    </a:ext>
                  </a:extLst>
                </a:gridCol>
                <a:gridCol w="869127">
                  <a:extLst>
                    <a:ext uri="{9D8B030D-6E8A-4147-A177-3AD203B41FA5}">
                      <a16:colId xmlns:a16="http://schemas.microsoft.com/office/drawing/2014/main" val="1652422235"/>
                    </a:ext>
                  </a:extLst>
                </a:gridCol>
                <a:gridCol w="872587">
                  <a:extLst>
                    <a:ext uri="{9D8B030D-6E8A-4147-A177-3AD203B41FA5}">
                      <a16:colId xmlns:a16="http://schemas.microsoft.com/office/drawing/2014/main" val="265852887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6766427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0390286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5437313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42802353"/>
                    </a:ext>
                  </a:extLst>
                </a:gridCol>
              </a:tblGrid>
              <a:tr h="54835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Q&lt;V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   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008657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/>
                        <a:t>A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 (A,2)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(-,∞)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(-,∞)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(-,∞)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425165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r>
                        <a:rPr lang="en-US" dirty="0"/>
                        <a:t>    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 (A,2)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(B,3)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(b,6)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(B,4)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(-,∞)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64040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r>
                        <a:rPr lang="en-US" dirty="0"/>
                        <a:t>     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(A,0)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(A,2)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(B,3)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(b,6)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(B,4)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(-,∞)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231544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r>
                        <a:rPr lang="en-US" dirty="0"/>
                        <a:t>     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(A,0)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(A,2)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(B,3)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(b,6)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(B,4)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(E,6)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055592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r>
                        <a:rPr lang="en-US" dirty="0"/>
                        <a:t>   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(A,0)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(A,2)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(B,3)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(b,6)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(B,4)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(E,6)</a:t>
                      </a:r>
                    </a:p>
                    <a:p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578514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r>
                        <a:rPr lang="en-US" dirty="0"/>
                        <a:t>   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(A,0)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(A,2)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(B,3)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(b,6)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(B,4)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(E,6)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906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32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7"/>
    </mc:Choice>
    <mc:Fallback>
      <p:transition spd="slow" advTm="117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Right 15">
            <a:extLst>
              <a:ext uri="{FF2B5EF4-FFF2-40B4-BE49-F238E27FC236}">
                <a16:creationId xmlns:a16="http://schemas.microsoft.com/office/drawing/2014/main" id="{D8DDCAFD-0F35-95A4-975B-175A2EB2B97D}"/>
              </a:ext>
            </a:extLst>
          </p:cNvPr>
          <p:cNvSpPr/>
          <p:nvPr/>
        </p:nvSpPr>
        <p:spPr>
          <a:xfrm rot="19981443">
            <a:off x="1081588" y="2010599"/>
            <a:ext cx="1015200" cy="243479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547157A-D05E-8355-1A78-4FEE2E521364}"/>
              </a:ext>
            </a:extLst>
          </p:cNvPr>
          <p:cNvSpPr/>
          <p:nvPr/>
        </p:nvSpPr>
        <p:spPr>
          <a:xfrm rot="1554278">
            <a:off x="973435" y="3198093"/>
            <a:ext cx="1121151" cy="267912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556B21D1-6B7A-0471-173E-67AEE3791AB4}"/>
              </a:ext>
            </a:extLst>
          </p:cNvPr>
          <p:cNvSpPr/>
          <p:nvPr/>
        </p:nvSpPr>
        <p:spPr>
          <a:xfrm>
            <a:off x="599507" y="2306305"/>
            <a:ext cx="780449" cy="833248"/>
          </a:xfrm>
          <a:prstGeom prst="flowChartConnector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AA316F75-7F8A-4D02-5A69-E4A28F54A51C}"/>
              </a:ext>
            </a:extLst>
          </p:cNvPr>
          <p:cNvSpPr/>
          <p:nvPr/>
        </p:nvSpPr>
        <p:spPr>
          <a:xfrm>
            <a:off x="1952010" y="1222961"/>
            <a:ext cx="780449" cy="833248"/>
          </a:xfrm>
          <a:prstGeom prst="flowChartConnector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FCCDE52-50CF-FCEE-0540-BEA01646AAA3}"/>
              </a:ext>
            </a:extLst>
          </p:cNvPr>
          <p:cNvSpPr/>
          <p:nvPr/>
        </p:nvSpPr>
        <p:spPr>
          <a:xfrm>
            <a:off x="2732459" y="1386607"/>
            <a:ext cx="1276987" cy="279011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EE950BBB-75F0-0168-8E2B-837B4612446B}"/>
              </a:ext>
            </a:extLst>
          </p:cNvPr>
          <p:cNvSpPr/>
          <p:nvPr/>
        </p:nvSpPr>
        <p:spPr>
          <a:xfrm>
            <a:off x="2016755" y="3420630"/>
            <a:ext cx="780449" cy="772379"/>
          </a:xfrm>
          <a:prstGeom prst="flowChartConnector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69F1927-8826-636F-6ABA-0A62BE3E35A1}"/>
              </a:ext>
            </a:extLst>
          </p:cNvPr>
          <p:cNvSpPr/>
          <p:nvPr/>
        </p:nvSpPr>
        <p:spPr>
          <a:xfrm>
            <a:off x="2802462" y="3723279"/>
            <a:ext cx="1276987" cy="279011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6CC3B31-A4D2-00E1-C7D7-C96B4BA2C121}"/>
              </a:ext>
            </a:extLst>
          </p:cNvPr>
          <p:cNvSpPr/>
          <p:nvPr/>
        </p:nvSpPr>
        <p:spPr>
          <a:xfrm rot="5400000">
            <a:off x="1800870" y="2598914"/>
            <a:ext cx="1276987" cy="279011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2B324A30-70E5-7A8D-2B2F-5135D9FD3D79}"/>
              </a:ext>
            </a:extLst>
          </p:cNvPr>
          <p:cNvSpPr/>
          <p:nvPr/>
        </p:nvSpPr>
        <p:spPr>
          <a:xfrm>
            <a:off x="3989985" y="1034031"/>
            <a:ext cx="780449" cy="772379"/>
          </a:xfrm>
          <a:prstGeom prst="flowChartConnector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D9011CEF-B07D-49AD-E974-88EB5A68FA18}"/>
              </a:ext>
            </a:extLst>
          </p:cNvPr>
          <p:cNvSpPr/>
          <p:nvPr/>
        </p:nvSpPr>
        <p:spPr>
          <a:xfrm>
            <a:off x="4117797" y="3420630"/>
            <a:ext cx="780449" cy="772379"/>
          </a:xfrm>
          <a:prstGeom prst="flowChartConnector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D75832B-E733-F907-FC47-B34AEDAF5255}"/>
              </a:ext>
            </a:extLst>
          </p:cNvPr>
          <p:cNvSpPr/>
          <p:nvPr/>
        </p:nvSpPr>
        <p:spPr>
          <a:xfrm rot="2858152">
            <a:off x="2304858" y="2538915"/>
            <a:ext cx="2272193" cy="368028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BF4C4B5-BF8F-8FF9-9CF9-A24DE44FF7C8}"/>
              </a:ext>
            </a:extLst>
          </p:cNvPr>
          <p:cNvSpPr/>
          <p:nvPr/>
        </p:nvSpPr>
        <p:spPr>
          <a:xfrm rot="16200000">
            <a:off x="3716465" y="2398318"/>
            <a:ext cx="1521783" cy="345677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272FFCA-65D0-CE60-2DD2-4F7D298FFB74}"/>
              </a:ext>
            </a:extLst>
          </p:cNvPr>
          <p:cNvSpPr/>
          <p:nvPr/>
        </p:nvSpPr>
        <p:spPr>
          <a:xfrm rot="1206646">
            <a:off x="4699175" y="1767734"/>
            <a:ext cx="2231012" cy="252777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D7FA791-B124-2635-404A-9E967DD32A23}"/>
              </a:ext>
            </a:extLst>
          </p:cNvPr>
          <p:cNvSpPr/>
          <p:nvPr/>
        </p:nvSpPr>
        <p:spPr>
          <a:xfrm rot="19826770">
            <a:off x="4718741" y="3020273"/>
            <a:ext cx="2231012" cy="252777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36FBC138-3DD0-E302-DC73-FAE49D028EE6}"/>
              </a:ext>
            </a:extLst>
          </p:cNvPr>
          <p:cNvSpPr/>
          <p:nvPr/>
        </p:nvSpPr>
        <p:spPr>
          <a:xfrm>
            <a:off x="6808922" y="2101980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510BF-8714-9231-CD91-81661352213A}"/>
              </a:ext>
            </a:extLst>
          </p:cNvPr>
          <p:cNvSpPr txBox="1"/>
          <p:nvPr/>
        </p:nvSpPr>
        <p:spPr>
          <a:xfrm>
            <a:off x="1122701" y="187724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costs to the edges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883D5-BEE5-5571-237D-73703847E339}"/>
              </a:ext>
            </a:extLst>
          </p:cNvPr>
          <p:cNvSpPr txBox="1"/>
          <p:nvPr/>
        </p:nvSpPr>
        <p:spPr>
          <a:xfrm rot="19830456">
            <a:off x="1385577" y="17950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2C321-06B4-32D3-056A-5E50F434825A}"/>
              </a:ext>
            </a:extLst>
          </p:cNvPr>
          <p:cNvSpPr txBox="1"/>
          <p:nvPr/>
        </p:nvSpPr>
        <p:spPr>
          <a:xfrm flipH="1">
            <a:off x="3390322" y="2390420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F624E-4091-7CFC-2CCD-47A2BB27BA2E}"/>
              </a:ext>
            </a:extLst>
          </p:cNvPr>
          <p:cNvSpPr txBox="1"/>
          <p:nvPr/>
        </p:nvSpPr>
        <p:spPr>
          <a:xfrm flipH="1">
            <a:off x="1199731" y="3332049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19B80E-8E61-9628-49BE-EBDD2EBBE699}"/>
              </a:ext>
            </a:extLst>
          </p:cNvPr>
          <p:cNvSpPr txBox="1"/>
          <p:nvPr/>
        </p:nvSpPr>
        <p:spPr>
          <a:xfrm flipH="1">
            <a:off x="3237878" y="3490268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294D5-EDE6-AAC3-DCAC-8157FA4F2018}"/>
              </a:ext>
            </a:extLst>
          </p:cNvPr>
          <p:cNvSpPr txBox="1"/>
          <p:nvPr/>
        </p:nvSpPr>
        <p:spPr>
          <a:xfrm flipH="1">
            <a:off x="2145972" y="2414012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21D0A-E7AF-96DA-70BB-20DA9FE26575}"/>
              </a:ext>
            </a:extLst>
          </p:cNvPr>
          <p:cNvSpPr txBox="1"/>
          <p:nvPr/>
        </p:nvSpPr>
        <p:spPr>
          <a:xfrm flipH="1">
            <a:off x="4539071" y="2414012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9898E-15C1-FB09-20AA-B5467C1FA4AA}"/>
              </a:ext>
            </a:extLst>
          </p:cNvPr>
          <p:cNvSpPr txBox="1"/>
          <p:nvPr/>
        </p:nvSpPr>
        <p:spPr>
          <a:xfrm flipH="1">
            <a:off x="3051738" y="1174128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D138A3-4555-475A-0C6B-A443AC0F4A4E}"/>
              </a:ext>
            </a:extLst>
          </p:cNvPr>
          <p:cNvSpPr txBox="1"/>
          <p:nvPr/>
        </p:nvSpPr>
        <p:spPr>
          <a:xfrm flipH="1">
            <a:off x="5486809" y="1451720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1451A8-2631-2719-8077-ABDD6D1F5E2E}"/>
              </a:ext>
            </a:extLst>
          </p:cNvPr>
          <p:cNvSpPr txBox="1"/>
          <p:nvPr/>
        </p:nvSpPr>
        <p:spPr>
          <a:xfrm flipH="1">
            <a:off x="5556813" y="3283821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C4C39F-F6F1-5258-2878-161EF52DE1C3}"/>
              </a:ext>
            </a:extLst>
          </p:cNvPr>
          <p:cNvSpPr txBox="1"/>
          <p:nvPr/>
        </p:nvSpPr>
        <p:spPr>
          <a:xfrm flipH="1">
            <a:off x="4331444" y="4182536"/>
            <a:ext cx="1966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33CF76-D716-74C2-F1E8-9114A0355617}"/>
              </a:ext>
            </a:extLst>
          </p:cNvPr>
          <p:cNvSpPr txBox="1"/>
          <p:nvPr/>
        </p:nvSpPr>
        <p:spPr>
          <a:xfrm flipH="1">
            <a:off x="2040675" y="875788"/>
            <a:ext cx="74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</a:t>
            </a:r>
            <a:r>
              <a:rPr lang="en-US" sz="1800" b="1" dirty="0">
                <a:solidFill>
                  <a:schemeClr val="accent2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5C14CA-79BD-EFC7-EDDC-4D6530FFBEF7}"/>
              </a:ext>
            </a:extLst>
          </p:cNvPr>
          <p:cNvSpPr txBox="1"/>
          <p:nvPr/>
        </p:nvSpPr>
        <p:spPr>
          <a:xfrm flipH="1">
            <a:off x="692119" y="2007894"/>
            <a:ext cx="743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52D107-EE35-3217-48D0-CB3277CC127E}"/>
              </a:ext>
            </a:extLst>
          </p:cNvPr>
          <p:cNvSpPr txBox="1"/>
          <p:nvPr/>
        </p:nvSpPr>
        <p:spPr>
          <a:xfrm flipH="1">
            <a:off x="1930935" y="4181923"/>
            <a:ext cx="960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D=2+1=3</a:t>
            </a: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1C6E04-B12E-25AB-0A79-B2C028ABB878}"/>
              </a:ext>
            </a:extLst>
          </p:cNvPr>
          <p:cNvSpPr txBox="1"/>
          <p:nvPr/>
        </p:nvSpPr>
        <p:spPr>
          <a:xfrm flipH="1">
            <a:off x="6868893" y="1605608"/>
            <a:ext cx="8366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D=</a:t>
            </a:r>
            <a:r>
              <a:rPr lang="ar-EG" sz="1800" dirty="0"/>
              <a:t>6</a:t>
            </a:r>
            <a:endParaRPr lang="en-US" sz="1800" dirty="0"/>
          </a:p>
          <a:p>
            <a:endParaRPr 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77251B-7074-FE4E-C3C4-542511D891EC}"/>
              </a:ext>
            </a:extLst>
          </p:cNvPr>
          <p:cNvSpPr txBox="1"/>
          <p:nvPr/>
        </p:nvSpPr>
        <p:spPr>
          <a:xfrm>
            <a:off x="4122031" y="711315"/>
            <a:ext cx="9525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D=6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5158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78"/>
    </mc:Choice>
    <mc:Fallback>
      <p:transition spd="slow" advTm="11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4650" y="0"/>
            <a:ext cx="7705500" cy="59345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implementation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b="1" dirty="0">
              <a:solidFill>
                <a:schemeClr val="tx2">
                  <a:lumMod val="5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procedure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dijkstra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(G, S) 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G-&gt; graph; S-&gt;starting vertex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begin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for each vertex V in G 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path[V] &lt;- infinite 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previous[V] &lt;- NULL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If V != S , add V to Priority Queue PQ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path [S] &lt;- 0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while PQ IS NOT EMPTY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U &lt;- Extract MIN from PQ 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for each unvisited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adjacent_node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V of U 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tempDistance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&lt;- path [U] +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edge_weight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(U, V) 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if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tempDistance</a:t>
            </a: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&lt; path [V] 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path [V] &lt;- </a:t>
            </a:r>
            <a:r>
              <a:rPr lang="en-US" sz="1600" b="0" i="0" dirty="0" err="1">
                <a:solidFill>
                  <a:srgbClr val="0F0F0F"/>
                </a:solidFill>
                <a:effectLst/>
                <a:latin typeface="Söhne"/>
              </a:rPr>
              <a:t>tempDistance</a:t>
            </a:r>
            <a:endParaRPr lang="en-US" sz="1600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 previous[V] &lt;- U 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return path[], previous[] 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None/>
            </a:pPr>
            <a:r>
              <a:rPr lang="en-US" sz="1600" b="0" i="0" dirty="0">
                <a:solidFill>
                  <a:srgbClr val="0F0F0F"/>
                </a:solidFill>
                <a:effectLst/>
                <a:latin typeface="Söhne"/>
              </a:rPr>
              <a:t>end</a:t>
            </a:r>
            <a:endParaRPr lang="en-US" sz="16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6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126525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905"/>
    </mc:Choice>
    <mc:Fallback>
      <p:transition spd="slow" advTm="1690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Example to Understand the Problem</a:t>
            </a:r>
            <a:endParaRPr sz="24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8DDCAFD-0F35-95A4-975B-175A2EB2B97D}"/>
              </a:ext>
            </a:extLst>
          </p:cNvPr>
          <p:cNvSpPr/>
          <p:nvPr/>
        </p:nvSpPr>
        <p:spPr>
          <a:xfrm rot="19981443">
            <a:off x="1081588" y="2010599"/>
            <a:ext cx="1015200" cy="243479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547157A-D05E-8355-1A78-4FEE2E521364}"/>
              </a:ext>
            </a:extLst>
          </p:cNvPr>
          <p:cNvSpPr/>
          <p:nvPr/>
        </p:nvSpPr>
        <p:spPr>
          <a:xfrm rot="1554278">
            <a:off x="973435" y="3198093"/>
            <a:ext cx="1121151" cy="26791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556B21D1-6B7A-0471-173E-67AEE3791AB4}"/>
              </a:ext>
            </a:extLst>
          </p:cNvPr>
          <p:cNvSpPr/>
          <p:nvPr/>
        </p:nvSpPr>
        <p:spPr>
          <a:xfrm>
            <a:off x="599507" y="2306305"/>
            <a:ext cx="780449" cy="833248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AA316F75-7F8A-4D02-5A69-E4A28F54A51C}"/>
              </a:ext>
            </a:extLst>
          </p:cNvPr>
          <p:cNvSpPr/>
          <p:nvPr/>
        </p:nvSpPr>
        <p:spPr>
          <a:xfrm>
            <a:off x="1952010" y="1222961"/>
            <a:ext cx="780449" cy="833248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FCCDE52-50CF-FCEE-0540-BEA01646AAA3}"/>
              </a:ext>
            </a:extLst>
          </p:cNvPr>
          <p:cNvSpPr/>
          <p:nvPr/>
        </p:nvSpPr>
        <p:spPr>
          <a:xfrm>
            <a:off x="2732459" y="1386607"/>
            <a:ext cx="1276987" cy="279011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EE950BBB-75F0-0168-8E2B-837B4612446B}"/>
              </a:ext>
            </a:extLst>
          </p:cNvPr>
          <p:cNvSpPr/>
          <p:nvPr/>
        </p:nvSpPr>
        <p:spPr>
          <a:xfrm>
            <a:off x="2022013" y="3420630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69F1927-8826-636F-6ABA-0A62BE3E35A1}"/>
              </a:ext>
            </a:extLst>
          </p:cNvPr>
          <p:cNvSpPr/>
          <p:nvPr/>
        </p:nvSpPr>
        <p:spPr>
          <a:xfrm>
            <a:off x="2802462" y="3723279"/>
            <a:ext cx="1276987" cy="279011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6CC3B31-A4D2-00E1-C7D7-C96B4BA2C121}"/>
              </a:ext>
            </a:extLst>
          </p:cNvPr>
          <p:cNvSpPr/>
          <p:nvPr/>
        </p:nvSpPr>
        <p:spPr>
          <a:xfrm rot="5400000">
            <a:off x="1800870" y="2598914"/>
            <a:ext cx="1276987" cy="279011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2B324A30-70E5-7A8D-2B2F-5135D9FD3D79}"/>
              </a:ext>
            </a:extLst>
          </p:cNvPr>
          <p:cNvSpPr/>
          <p:nvPr/>
        </p:nvSpPr>
        <p:spPr>
          <a:xfrm>
            <a:off x="3989985" y="1034031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D9011CEF-B07D-49AD-E974-88EB5A68FA18}"/>
              </a:ext>
            </a:extLst>
          </p:cNvPr>
          <p:cNvSpPr/>
          <p:nvPr/>
        </p:nvSpPr>
        <p:spPr>
          <a:xfrm>
            <a:off x="4117797" y="3420630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D75832B-E733-F907-FC47-B34AEDAF5255}"/>
              </a:ext>
            </a:extLst>
          </p:cNvPr>
          <p:cNvSpPr/>
          <p:nvPr/>
        </p:nvSpPr>
        <p:spPr>
          <a:xfrm rot="2858152">
            <a:off x="2304858" y="2538915"/>
            <a:ext cx="2272193" cy="368028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BF4C4B5-BF8F-8FF9-9CF9-A24DE44FF7C8}"/>
              </a:ext>
            </a:extLst>
          </p:cNvPr>
          <p:cNvSpPr/>
          <p:nvPr/>
        </p:nvSpPr>
        <p:spPr>
          <a:xfrm rot="16200000">
            <a:off x="3631867" y="2449221"/>
            <a:ext cx="1631299" cy="34567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272FFCA-65D0-CE60-2DD2-4F7D298FFB74}"/>
              </a:ext>
            </a:extLst>
          </p:cNvPr>
          <p:cNvSpPr/>
          <p:nvPr/>
        </p:nvSpPr>
        <p:spPr>
          <a:xfrm rot="1206646">
            <a:off x="4699175" y="1767734"/>
            <a:ext cx="2231012" cy="25277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D7FA791-B124-2635-404A-9E967DD32A23}"/>
              </a:ext>
            </a:extLst>
          </p:cNvPr>
          <p:cNvSpPr/>
          <p:nvPr/>
        </p:nvSpPr>
        <p:spPr>
          <a:xfrm rot="19826770">
            <a:off x="4718741" y="3020273"/>
            <a:ext cx="2231012" cy="25277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36FBC138-3DD0-E302-DC73-FAE49D028EE6}"/>
              </a:ext>
            </a:extLst>
          </p:cNvPr>
          <p:cNvSpPr/>
          <p:nvPr/>
        </p:nvSpPr>
        <p:spPr>
          <a:xfrm>
            <a:off x="6808922" y="2101980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pic>
        <p:nvPicPr>
          <p:cNvPr id="35" name="Audio 34">
            <a:hlinkClick r:id="" action="ppaction://media"/>
            <a:extLst>
              <a:ext uri="{FF2B5EF4-FFF2-40B4-BE49-F238E27FC236}">
                <a16:creationId xmlns:a16="http://schemas.microsoft.com/office/drawing/2014/main" id="{0D1524CD-A58F-7D69-867E-6C394C8663F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03125" t="-203125" r="-203125" b="-203125"/>
          <a:stretch>
            <a:fillRect/>
          </a:stretch>
        </p:blipFill>
        <p:spPr>
          <a:xfrm>
            <a:off x="7539228" y="3538728"/>
            <a:ext cx="1543050" cy="154305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2"/>
    </mc:Choice>
    <mc:Fallback>
      <p:transition spd="slow" advTm="7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5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4650" y="0"/>
            <a:ext cx="7705500" cy="59345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analysis: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O(|V|^2)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Or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O(V + E) * log |V| 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6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910838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606" name="Google Shape;3606;p63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questions?</a:t>
            </a:r>
            <a:endParaRPr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youremail@freepik.com 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+91  620 421 838 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yourcompany.com</a:t>
            </a:r>
            <a:endParaRPr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3607" name="Google Shape;3607;p63"/>
          <p:cNvSpPr txBox="1">
            <a:spLocks noGrp="1"/>
          </p:cNvSpPr>
          <p:nvPr>
            <p:ph type="subTitle" idx="4294967295"/>
          </p:nvPr>
        </p:nvSpPr>
        <p:spPr>
          <a:xfrm>
            <a:off x="2673650" y="4233275"/>
            <a:ext cx="37932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Please keep this slide for attribution</a:t>
            </a:r>
            <a:endParaRPr sz="1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608" name="Google Shape;3608;p63"/>
          <p:cNvGrpSpPr/>
          <p:nvPr/>
        </p:nvGrpSpPr>
        <p:grpSpPr>
          <a:xfrm>
            <a:off x="3733763" y="3221625"/>
            <a:ext cx="1681025" cy="338359"/>
            <a:chOff x="3733763" y="3183525"/>
            <a:chExt cx="1681025" cy="338359"/>
          </a:xfrm>
        </p:grpSpPr>
        <p:sp>
          <p:nvSpPr>
            <p:cNvPr id="3609" name="Google Shape;3609;p63"/>
            <p:cNvSpPr/>
            <p:nvPr/>
          </p:nvSpPr>
          <p:spPr>
            <a:xfrm>
              <a:off x="3733763" y="3183525"/>
              <a:ext cx="338345" cy="338295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4602" y="3500"/>
                  </a:moveTo>
                  <a:cubicBezTo>
                    <a:pt x="15137" y="3500"/>
                    <a:pt x="15682" y="3563"/>
                    <a:pt x="16247" y="3689"/>
                  </a:cubicBezTo>
                  <a:cubicBezTo>
                    <a:pt x="16179" y="4154"/>
                    <a:pt x="16095" y="4705"/>
                    <a:pt x="16033" y="5120"/>
                  </a:cubicBezTo>
                  <a:cubicBezTo>
                    <a:pt x="15810" y="5075"/>
                    <a:pt x="15484" y="5035"/>
                    <a:pt x="15150" y="5035"/>
                  </a:cubicBezTo>
                  <a:cubicBezTo>
                    <a:pt x="14968" y="5035"/>
                    <a:pt x="14783" y="5047"/>
                    <a:pt x="14611" y="5076"/>
                  </a:cubicBezTo>
                  <a:cubicBezTo>
                    <a:pt x="13536" y="5258"/>
                    <a:pt x="12918" y="5925"/>
                    <a:pt x="12918" y="6907"/>
                  </a:cubicBezTo>
                  <a:lnTo>
                    <a:pt x="12918" y="8819"/>
                  </a:lnTo>
                  <a:cubicBezTo>
                    <a:pt x="12918" y="9143"/>
                    <a:pt x="13180" y="9405"/>
                    <a:pt x="13504" y="9405"/>
                  </a:cubicBezTo>
                  <a:lnTo>
                    <a:pt x="15681" y="9405"/>
                  </a:lnTo>
                  <a:lnTo>
                    <a:pt x="15388" y="10576"/>
                  </a:lnTo>
                  <a:lnTo>
                    <a:pt x="13504" y="10576"/>
                  </a:lnTo>
                  <a:cubicBezTo>
                    <a:pt x="13180" y="10576"/>
                    <a:pt x="12918" y="10838"/>
                    <a:pt x="12918" y="11161"/>
                  </a:cubicBezTo>
                  <a:lnTo>
                    <a:pt x="12918" y="18811"/>
                  </a:lnTo>
                  <a:lnTo>
                    <a:pt x="11162" y="18811"/>
                  </a:lnTo>
                  <a:lnTo>
                    <a:pt x="11162" y="11161"/>
                  </a:lnTo>
                  <a:cubicBezTo>
                    <a:pt x="11162" y="10838"/>
                    <a:pt x="10900" y="10576"/>
                    <a:pt x="10576" y="10576"/>
                  </a:cubicBezTo>
                  <a:lnTo>
                    <a:pt x="9407" y="10576"/>
                  </a:lnTo>
                  <a:lnTo>
                    <a:pt x="9407" y="9405"/>
                  </a:lnTo>
                  <a:lnTo>
                    <a:pt x="10576" y="9405"/>
                  </a:lnTo>
                  <a:cubicBezTo>
                    <a:pt x="10900" y="9405"/>
                    <a:pt x="11162" y="9143"/>
                    <a:pt x="11162" y="8821"/>
                  </a:cubicBezTo>
                  <a:cubicBezTo>
                    <a:pt x="11162" y="7215"/>
                    <a:pt x="11162" y="6481"/>
                    <a:pt x="11162" y="6143"/>
                  </a:cubicBezTo>
                  <a:cubicBezTo>
                    <a:pt x="11162" y="5520"/>
                    <a:pt x="11163" y="4843"/>
                    <a:pt x="11770" y="4324"/>
                  </a:cubicBezTo>
                  <a:cubicBezTo>
                    <a:pt x="12234" y="3928"/>
                    <a:pt x="12823" y="3687"/>
                    <a:pt x="13628" y="3571"/>
                  </a:cubicBezTo>
                  <a:cubicBezTo>
                    <a:pt x="13950" y="3524"/>
                    <a:pt x="14274" y="3500"/>
                    <a:pt x="14602" y="3500"/>
                  </a:cubicBezTo>
                  <a:close/>
                  <a:moveTo>
                    <a:pt x="17017" y="1170"/>
                  </a:moveTo>
                  <a:cubicBezTo>
                    <a:pt x="17990" y="1170"/>
                    <a:pt x="18811" y="1975"/>
                    <a:pt x="18811" y="2927"/>
                  </a:cubicBezTo>
                  <a:lnTo>
                    <a:pt x="18811" y="17056"/>
                  </a:lnTo>
                  <a:cubicBezTo>
                    <a:pt x="18811" y="18023"/>
                    <a:pt x="18024" y="18811"/>
                    <a:pt x="17056" y="18811"/>
                  </a:cubicBezTo>
                  <a:lnTo>
                    <a:pt x="14089" y="18811"/>
                  </a:lnTo>
                  <a:lnTo>
                    <a:pt x="14089" y="11747"/>
                  </a:lnTo>
                  <a:lnTo>
                    <a:pt x="15846" y="11747"/>
                  </a:lnTo>
                  <a:cubicBezTo>
                    <a:pt x="16115" y="11747"/>
                    <a:pt x="16348" y="11565"/>
                    <a:pt x="16414" y="11305"/>
                  </a:cubicBezTo>
                  <a:lnTo>
                    <a:pt x="16999" y="8963"/>
                  </a:lnTo>
                  <a:cubicBezTo>
                    <a:pt x="17042" y="8787"/>
                    <a:pt x="17003" y="8602"/>
                    <a:pt x="16893" y="8460"/>
                  </a:cubicBezTo>
                  <a:cubicBezTo>
                    <a:pt x="16782" y="8317"/>
                    <a:pt x="16612" y="8235"/>
                    <a:pt x="16431" y="8235"/>
                  </a:cubicBezTo>
                  <a:lnTo>
                    <a:pt x="14089" y="8235"/>
                  </a:lnTo>
                  <a:lnTo>
                    <a:pt x="14089" y="6909"/>
                  </a:lnTo>
                  <a:cubicBezTo>
                    <a:pt x="14089" y="6638"/>
                    <a:pt x="14144" y="6343"/>
                    <a:pt x="14808" y="6229"/>
                  </a:cubicBezTo>
                  <a:cubicBezTo>
                    <a:pt x="14936" y="6208"/>
                    <a:pt x="15061" y="6199"/>
                    <a:pt x="15182" y="6199"/>
                  </a:cubicBezTo>
                  <a:cubicBezTo>
                    <a:pt x="15552" y="6199"/>
                    <a:pt x="15890" y="6283"/>
                    <a:pt x="16198" y="6360"/>
                  </a:cubicBezTo>
                  <a:cubicBezTo>
                    <a:pt x="16304" y="6387"/>
                    <a:pt x="16415" y="6421"/>
                    <a:pt x="16532" y="6421"/>
                  </a:cubicBezTo>
                  <a:cubicBezTo>
                    <a:pt x="16632" y="6421"/>
                    <a:pt x="16736" y="6396"/>
                    <a:pt x="16847" y="6321"/>
                  </a:cubicBezTo>
                  <a:cubicBezTo>
                    <a:pt x="16983" y="6229"/>
                    <a:pt x="17074" y="6084"/>
                    <a:pt x="17098" y="5923"/>
                  </a:cubicBezTo>
                  <a:cubicBezTo>
                    <a:pt x="17098" y="5923"/>
                    <a:pt x="17362" y="4156"/>
                    <a:pt x="17482" y="3339"/>
                  </a:cubicBezTo>
                  <a:cubicBezTo>
                    <a:pt x="17525" y="3049"/>
                    <a:pt x="17346" y="2769"/>
                    <a:pt x="17063" y="2690"/>
                  </a:cubicBezTo>
                  <a:cubicBezTo>
                    <a:pt x="16267" y="2463"/>
                    <a:pt x="15346" y="2343"/>
                    <a:pt x="14504" y="2343"/>
                  </a:cubicBezTo>
                  <a:cubicBezTo>
                    <a:pt x="14137" y="2343"/>
                    <a:pt x="13786" y="2365"/>
                    <a:pt x="13467" y="2412"/>
                  </a:cubicBezTo>
                  <a:cubicBezTo>
                    <a:pt x="12434" y="2562"/>
                    <a:pt x="11646" y="2888"/>
                    <a:pt x="11009" y="3434"/>
                  </a:cubicBezTo>
                  <a:cubicBezTo>
                    <a:pt x="10121" y="4193"/>
                    <a:pt x="10010" y="5168"/>
                    <a:pt x="9999" y="5833"/>
                  </a:cubicBezTo>
                  <a:cubicBezTo>
                    <a:pt x="9999" y="5847"/>
                    <a:pt x="9999" y="7029"/>
                    <a:pt x="9999" y="8235"/>
                  </a:cubicBezTo>
                  <a:lnTo>
                    <a:pt x="8821" y="8235"/>
                  </a:lnTo>
                  <a:cubicBezTo>
                    <a:pt x="8497" y="8235"/>
                    <a:pt x="8236" y="8497"/>
                    <a:pt x="8236" y="8819"/>
                  </a:cubicBezTo>
                  <a:lnTo>
                    <a:pt x="8236" y="11161"/>
                  </a:lnTo>
                  <a:cubicBezTo>
                    <a:pt x="8236" y="11485"/>
                    <a:pt x="8497" y="11747"/>
                    <a:pt x="8821" y="11747"/>
                  </a:cubicBezTo>
                  <a:lnTo>
                    <a:pt x="9991" y="11747"/>
                  </a:lnTo>
                  <a:lnTo>
                    <a:pt x="9991" y="18811"/>
                  </a:lnTo>
                  <a:lnTo>
                    <a:pt x="2927" y="18811"/>
                  </a:lnTo>
                  <a:cubicBezTo>
                    <a:pt x="1959" y="18811"/>
                    <a:pt x="1172" y="18023"/>
                    <a:pt x="1172" y="17054"/>
                  </a:cubicBezTo>
                  <a:lnTo>
                    <a:pt x="1172" y="2927"/>
                  </a:lnTo>
                  <a:cubicBezTo>
                    <a:pt x="1172" y="1959"/>
                    <a:pt x="1959" y="1170"/>
                    <a:pt x="2927" y="1170"/>
                  </a:cubicBezTo>
                  <a:close/>
                  <a:moveTo>
                    <a:pt x="2927" y="1"/>
                  </a:moveTo>
                  <a:cubicBezTo>
                    <a:pt x="1314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4" y="19982"/>
                    <a:pt x="2927" y="19982"/>
                  </a:cubicBezTo>
                  <a:lnTo>
                    <a:pt x="17054" y="19982"/>
                  </a:lnTo>
                  <a:cubicBezTo>
                    <a:pt x="18669" y="19982"/>
                    <a:pt x="19982" y="18669"/>
                    <a:pt x="19982" y="17056"/>
                  </a:cubicBezTo>
                  <a:lnTo>
                    <a:pt x="19982" y="2927"/>
                  </a:lnTo>
                  <a:cubicBezTo>
                    <a:pt x="19982" y="2145"/>
                    <a:pt x="19669" y="1409"/>
                    <a:pt x="19101" y="853"/>
                  </a:cubicBezTo>
                  <a:cubicBezTo>
                    <a:pt x="18538" y="303"/>
                    <a:pt x="17797" y="1"/>
                    <a:pt x="1701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10" name="Google Shape;3610;p63"/>
            <p:cNvGrpSpPr/>
            <p:nvPr/>
          </p:nvGrpSpPr>
          <p:grpSpPr>
            <a:xfrm>
              <a:off x="4166051" y="3183552"/>
              <a:ext cx="338366" cy="338332"/>
              <a:chOff x="812101" y="2571761"/>
              <a:chExt cx="417066" cy="417024"/>
            </a:xfrm>
          </p:grpSpPr>
          <p:sp>
            <p:nvSpPr>
              <p:cNvPr id="3611" name="Google Shape;3611;p63"/>
              <p:cNvSpPr/>
              <p:nvPr/>
            </p:nvSpPr>
            <p:spPr>
              <a:xfrm>
                <a:off x="935084" y="2694744"/>
                <a:ext cx="171071" cy="171071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8197" extrusionOk="0">
                    <a:moveTo>
                      <a:pt x="4099" y="1171"/>
                    </a:moveTo>
                    <a:cubicBezTo>
                      <a:pt x="5712" y="1171"/>
                      <a:pt x="7027" y="2484"/>
                      <a:pt x="7027" y="4097"/>
                    </a:cubicBezTo>
                    <a:cubicBezTo>
                      <a:pt x="7027" y="5712"/>
                      <a:pt x="5712" y="7025"/>
                      <a:pt x="4099" y="7025"/>
                    </a:cubicBezTo>
                    <a:cubicBezTo>
                      <a:pt x="2486" y="7025"/>
                      <a:pt x="1171" y="5712"/>
                      <a:pt x="1171" y="4097"/>
                    </a:cubicBezTo>
                    <a:cubicBezTo>
                      <a:pt x="1171" y="2484"/>
                      <a:pt x="2486" y="1171"/>
                      <a:pt x="4099" y="1171"/>
                    </a:cubicBezTo>
                    <a:close/>
                    <a:moveTo>
                      <a:pt x="4099" y="0"/>
                    </a:moveTo>
                    <a:cubicBezTo>
                      <a:pt x="1840" y="0"/>
                      <a:pt x="0" y="1838"/>
                      <a:pt x="0" y="4097"/>
                    </a:cubicBezTo>
                    <a:cubicBezTo>
                      <a:pt x="0" y="6358"/>
                      <a:pt x="1840" y="8196"/>
                      <a:pt x="4099" y="8196"/>
                    </a:cubicBezTo>
                    <a:cubicBezTo>
                      <a:pt x="6358" y="8196"/>
                      <a:pt x="8196" y="6358"/>
                      <a:pt x="8196" y="4097"/>
                    </a:cubicBezTo>
                    <a:cubicBezTo>
                      <a:pt x="8196" y="1838"/>
                      <a:pt x="6358" y="0"/>
                      <a:pt x="4099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63"/>
              <p:cNvSpPr/>
              <p:nvPr/>
            </p:nvSpPr>
            <p:spPr>
              <a:xfrm>
                <a:off x="860977" y="2620616"/>
                <a:ext cx="319311" cy="319290"/>
              </a:xfrm>
              <a:custGeom>
                <a:avLst/>
                <a:gdLst/>
                <a:ahLst/>
                <a:cxnLst/>
                <a:rect l="l" t="t" r="r" b="b"/>
                <a:pathLst>
                  <a:path w="15300" h="15299" extrusionOk="0">
                    <a:moveTo>
                      <a:pt x="12333" y="1171"/>
                    </a:moveTo>
                    <a:cubicBezTo>
                      <a:pt x="13306" y="1171"/>
                      <a:pt x="14128" y="1994"/>
                      <a:pt x="14128" y="2967"/>
                    </a:cubicBezTo>
                    <a:lnTo>
                      <a:pt x="14128" y="12334"/>
                    </a:lnTo>
                    <a:cubicBezTo>
                      <a:pt x="14128" y="13307"/>
                      <a:pt x="13306" y="14129"/>
                      <a:pt x="12333" y="14129"/>
                    </a:cubicBezTo>
                    <a:lnTo>
                      <a:pt x="2968" y="14129"/>
                    </a:lnTo>
                    <a:cubicBezTo>
                      <a:pt x="1993" y="14129"/>
                      <a:pt x="1172" y="13307"/>
                      <a:pt x="1172" y="12334"/>
                    </a:cubicBezTo>
                    <a:lnTo>
                      <a:pt x="1172" y="2967"/>
                    </a:lnTo>
                    <a:cubicBezTo>
                      <a:pt x="1172" y="1994"/>
                      <a:pt x="1993" y="1171"/>
                      <a:pt x="2968" y="1171"/>
                    </a:cubicBezTo>
                    <a:close/>
                    <a:moveTo>
                      <a:pt x="2968" y="0"/>
                    </a:moveTo>
                    <a:cubicBezTo>
                      <a:pt x="1351" y="0"/>
                      <a:pt x="1" y="1346"/>
                      <a:pt x="1" y="2967"/>
                    </a:cubicBezTo>
                    <a:lnTo>
                      <a:pt x="1" y="12334"/>
                    </a:lnTo>
                    <a:cubicBezTo>
                      <a:pt x="1" y="13952"/>
                      <a:pt x="1349" y="15299"/>
                      <a:pt x="2968" y="15299"/>
                    </a:cubicBezTo>
                    <a:lnTo>
                      <a:pt x="12333" y="15299"/>
                    </a:lnTo>
                    <a:cubicBezTo>
                      <a:pt x="13953" y="15299"/>
                      <a:pt x="15299" y="13951"/>
                      <a:pt x="15299" y="12334"/>
                    </a:cubicBezTo>
                    <a:lnTo>
                      <a:pt x="15299" y="2967"/>
                    </a:lnTo>
                    <a:cubicBezTo>
                      <a:pt x="15299" y="1345"/>
                      <a:pt x="13948" y="0"/>
                      <a:pt x="12333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63"/>
              <p:cNvSpPr/>
              <p:nvPr/>
            </p:nvSpPr>
            <p:spPr>
              <a:xfrm>
                <a:off x="812101" y="2571761"/>
                <a:ext cx="417066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4" h="19982" extrusionOk="0">
                    <a:moveTo>
                      <a:pt x="17056" y="1172"/>
                    </a:moveTo>
                    <a:cubicBezTo>
                      <a:pt x="18025" y="1172"/>
                      <a:pt x="18812" y="1959"/>
                      <a:pt x="18812" y="2927"/>
                    </a:cubicBezTo>
                    <a:lnTo>
                      <a:pt x="18812" y="17056"/>
                    </a:lnTo>
                    <a:cubicBezTo>
                      <a:pt x="18812" y="18023"/>
                      <a:pt x="18025" y="18811"/>
                      <a:pt x="17056" y="18811"/>
                    </a:cubicBezTo>
                    <a:lnTo>
                      <a:pt x="2928" y="18811"/>
                    </a:lnTo>
                    <a:cubicBezTo>
                      <a:pt x="1961" y="18811"/>
                      <a:pt x="1172" y="18023"/>
                      <a:pt x="1172" y="17056"/>
                    </a:cubicBezTo>
                    <a:lnTo>
                      <a:pt x="1172" y="2927"/>
                    </a:lnTo>
                    <a:cubicBezTo>
                      <a:pt x="1172" y="1959"/>
                      <a:pt x="1961" y="1172"/>
                      <a:pt x="2928" y="1172"/>
                    </a:cubicBezTo>
                    <a:close/>
                    <a:moveTo>
                      <a:pt x="2928" y="1"/>
                    </a:moveTo>
                    <a:cubicBezTo>
                      <a:pt x="1313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3" y="19982"/>
                      <a:pt x="2928" y="19982"/>
                    </a:cubicBezTo>
                    <a:lnTo>
                      <a:pt x="17056" y="19982"/>
                    </a:lnTo>
                    <a:cubicBezTo>
                      <a:pt x="18669" y="19982"/>
                      <a:pt x="19984" y="18669"/>
                      <a:pt x="19984" y="17056"/>
                    </a:cubicBezTo>
                    <a:lnTo>
                      <a:pt x="19984" y="2927"/>
                    </a:lnTo>
                    <a:cubicBezTo>
                      <a:pt x="19984" y="1313"/>
                      <a:pt x="18669" y="1"/>
                      <a:pt x="17056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63"/>
              <p:cNvSpPr/>
              <p:nvPr/>
            </p:nvSpPr>
            <p:spPr>
              <a:xfrm>
                <a:off x="1081712" y="2670306"/>
                <a:ext cx="48878" cy="48898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2343" extrusionOk="0">
                    <a:moveTo>
                      <a:pt x="1170" y="0"/>
                    </a:moveTo>
                    <a:cubicBezTo>
                      <a:pt x="524" y="0"/>
                      <a:pt x="1" y="526"/>
                      <a:pt x="1" y="1171"/>
                    </a:cubicBezTo>
                    <a:cubicBezTo>
                      <a:pt x="1" y="1817"/>
                      <a:pt x="524" y="2342"/>
                      <a:pt x="1170" y="2342"/>
                    </a:cubicBezTo>
                    <a:cubicBezTo>
                      <a:pt x="1816" y="2342"/>
                      <a:pt x="2341" y="1817"/>
                      <a:pt x="2341" y="1171"/>
                    </a:cubicBezTo>
                    <a:cubicBezTo>
                      <a:pt x="2341" y="526"/>
                      <a:pt x="1816" y="0"/>
                      <a:pt x="1170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5" name="Google Shape;3615;p63"/>
            <p:cNvGrpSpPr/>
            <p:nvPr/>
          </p:nvGrpSpPr>
          <p:grpSpPr>
            <a:xfrm>
              <a:off x="4598397" y="3183552"/>
              <a:ext cx="338332" cy="338332"/>
              <a:chOff x="1323129" y="2571761"/>
              <a:chExt cx="417024" cy="417024"/>
            </a:xfrm>
          </p:grpSpPr>
          <p:sp>
            <p:nvSpPr>
              <p:cNvPr id="3616" name="Google Shape;3616;p63"/>
              <p:cNvSpPr/>
              <p:nvPr/>
            </p:nvSpPr>
            <p:spPr>
              <a:xfrm>
                <a:off x="1385007" y="2719183"/>
                <a:ext cx="73337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10537" extrusionOk="0">
                    <a:moveTo>
                      <a:pt x="2342" y="1171"/>
                    </a:moveTo>
                    <a:lnTo>
                      <a:pt x="2342" y="9367"/>
                    </a:lnTo>
                    <a:lnTo>
                      <a:pt x="1171" y="9367"/>
                    </a:lnTo>
                    <a:lnTo>
                      <a:pt x="1171" y="1171"/>
                    </a:lnTo>
                    <a:close/>
                    <a:moveTo>
                      <a:pt x="586" y="0"/>
                    </a:moveTo>
                    <a:cubicBezTo>
                      <a:pt x="264" y="0"/>
                      <a:pt x="0" y="262"/>
                      <a:pt x="0" y="586"/>
                    </a:cubicBezTo>
                    <a:lnTo>
                      <a:pt x="0" y="9951"/>
                    </a:lnTo>
                    <a:cubicBezTo>
                      <a:pt x="0" y="10275"/>
                      <a:pt x="264" y="10537"/>
                      <a:pt x="586" y="10537"/>
                    </a:cubicBezTo>
                    <a:lnTo>
                      <a:pt x="2928" y="10537"/>
                    </a:lnTo>
                    <a:cubicBezTo>
                      <a:pt x="3252" y="10537"/>
                      <a:pt x="3514" y="10275"/>
                      <a:pt x="3514" y="9951"/>
                    </a:cubicBezTo>
                    <a:lnTo>
                      <a:pt x="3514" y="586"/>
                    </a:lnTo>
                    <a:cubicBezTo>
                      <a:pt x="3514" y="262"/>
                      <a:pt x="3252" y="0"/>
                      <a:pt x="2928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3617;p63"/>
              <p:cNvSpPr/>
              <p:nvPr/>
            </p:nvSpPr>
            <p:spPr>
              <a:xfrm>
                <a:off x="1385007" y="2621430"/>
                <a:ext cx="73337" cy="7333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514" extrusionOk="0">
                    <a:moveTo>
                      <a:pt x="1757" y="1171"/>
                    </a:moveTo>
                    <a:cubicBezTo>
                      <a:pt x="2081" y="1171"/>
                      <a:pt x="2342" y="1435"/>
                      <a:pt x="2342" y="1757"/>
                    </a:cubicBezTo>
                    <a:cubicBezTo>
                      <a:pt x="2342" y="2080"/>
                      <a:pt x="2081" y="2342"/>
                      <a:pt x="1757" y="2342"/>
                    </a:cubicBezTo>
                    <a:cubicBezTo>
                      <a:pt x="1435" y="2342"/>
                      <a:pt x="1171" y="2080"/>
                      <a:pt x="1171" y="1757"/>
                    </a:cubicBezTo>
                    <a:cubicBezTo>
                      <a:pt x="1171" y="1435"/>
                      <a:pt x="1435" y="1171"/>
                      <a:pt x="1757" y="1171"/>
                    </a:cubicBezTo>
                    <a:close/>
                    <a:moveTo>
                      <a:pt x="1757" y="0"/>
                    </a:moveTo>
                    <a:cubicBezTo>
                      <a:pt x="789" y="0"/>
                      <a:pt x="0" y="789"/>
                      <a:pt x="0" y="1757"/>
                    </a:cubicBezTo>
                    <a:cubicBezTo>
                      <a:pt x="0" y="2726"/>
                      <a:pt x="789" y="3513"/>
                      <a:pt x="1757" y="3513"/>
                    </a:cubicBezTo>
                    <a:cubicBezTo>
                      <a:pt x="2726" y="3513"/>
                      <a:pt x="3514" y="2726"/>
                      <a:pt x="3514" y="1757"/>
                    </a:cubicBezTo>
                    <a:cubicBezTo>
                      <a:pt x="3514" y="789"/>
                      <a:pt x="2726" y="0"/>
                      <a:pt x="1757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63"/>
              <p:cNvSpPr/>
              <p:nvPr/>
            </p:nvSpPr>
            <p:spPr>
              <a:xfrm>
                <a:off x="1482759" y="2718786"/>
                <a:ext cx="195510" cy="220304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10556" extrusionOk="0">
                    <a:moveTo>
                      <a:pt x="5559" y="1173"/>
                    </a:moveTo>
                    <a:cubicBezTo>
                      <a:pt x="5720" y="1173"/>
                      <a:pt x="5883" y="1186"/>
                      <a:pt x="6044" y="1212"/>
                    </a:cubicBezTo>
                    <a:cubicBezTo>
                      <a:pt x="7422" y="1435"/>
                      <a:pt x="8196" y="2535"/>
                      <a:pt x="8196" y="3669"/>
                    </a:cubicBezTo>
                    <a:lnTo>
                      <a:pt x="8196" y="9386"/>
                    </a:lnTo>
                    <a:lnTo>
                      <a:pt x="7025" y="9386"/>
                    </a:lnTo>
                    <a:lnTo>
                      <a:pt x="7025" y="4702"/>
                    </a:lnTo>
                    <a:cubicBezTo>
                      <a:pt x="7025" y="3411"/>
                      <a:pt x="5975" y="2360"/>
                      <a:pt x="4683" y="2360"/>
                    </a:cubicBezTo>
                    <a:cubicBezTo>
                      <a:pt x="3392" y="2360"/>
                      <a:pt x="2341" y="3411"/>
                      <a:pt x="2341" y="4702"/>
                    </a:cubicBezTo>
                    <a:lnTo>
                      <a:pt x="2341" y="9386"/>
                    </a:lnTo>
                    <a:lnTo>
                      <a:pt x="1170" y="9386"/>
                    </a:lnTo>
                    <a:lnTo>
                      <a:pt x="1170" y="1190"/>
                    </a:lnTo>
                    <a:lnTo>
                      <a:pt x="2341" y="1190"/>
                    </a:lnTo>
                    <a:lnTo>
                      <a:pt x="2341" y="1776"/>
                    </a:lnTo>
                    <a:cubicBezTo>
                      <a:pt x="2341" y="2011"/>
                      <a:pt x="2484" y="2225"/>
                      <a:pt x="2704" y="2316"/>
                    </a:cubicBezTo>
                    <a:cubicBezTo>
                      <a:pt x="2776" y="2346"/>
                      <a:pt x="2852" y="2361"/>
                      <a:pt x="2928" y="2361"/>
                    </a:cubicBezTo>
                    <a:cubicBezTo>
                      <a:pt x="3080" y="2361"/>
                      <a:pt x="3229" y="2301"/>
                      <a:pt x="3341" y="2190"/>
                    </a:cubicBezTo>
                    <a:lnTo>
                      <a:pt x="3615" y="1916"/>
                    </a:lnTo>
                    <a:cubicBezTo>
                      <a:pt x="4086" y="1443"/>
                      <a:pt x="4813" y="1173"/>
                      <a:pt x="5559" y="1173"/>
                    </a:cubicBezTo>
                    <a:close/>
                    <a:moveTo>
                      <a:pt x="5553" y="0"/>
                    </a:moveTo>
                    <a:cubicBezTo>
                      <a:pt x="4823" y="0"/>
                      <a:pt x="4110" y="189"/>
                      <a:pt x="3509" y="536"/>
                    </a:cubicBezTo>
                    <a:cubicBezTo>
                      <a:pt x="3475" y="246"/>
                      <a:pt x="3227" y="19"/>
                      <a:pt x="2927" y="19"/>
                    </a:cubicBezTo>
                    <a:lnTo>
                      <a:pt x="586" y="19"/>
                    </a:lnTo>
                    <a:cubicBezTo>
                      <a:pt x="262" y="19"/>
                      <a:pt x="1" y="281"/>
                      <a:pt x="1" y="605"/>
                    </a:cubicBezTo>
                    <a:lnTo>
                      <a:pt x="1" y="9970"/>
                    </a:lnTo>
                    <a:cubicBezTo>
                      <a:pt x="1" y="10294"/>
                      <a:pt x="262" y="10556"/>
                      <a:pt x="586" y="10556"/>
                    </a:cubicBezTo>
                    <a:lnTo>
                      <a:pt x="2927" y="10556"/>
                    </a:lnTo>
                    <a:cubicBezTo>
                      <a:pt x="3250" y="10556"/>
                      <a:pt x="3512" y="10294"/>
                      <a:pt x="3512" y="9970"/>
                    </a:cubicBezTo>
                    <a:lnTo>
                      <a:pt x="3512" y="4702"/>
                    </a:lnTo>
                    <a:cubicBezTo>
                      <a:pt x="3512" y="4056"/>
                      <a:pt x="4038" y="3531"/>
                      <a:pt x="4683" y="3531"/>
                    </a:cubicBezTo>
                    <a:cubicBezTo>
                      <a:pt x="5329" y="3531"/>
                      <a:pt x="5854" y="4056"/>
                      <a:pt x="5854" y="4702"/>
                    </a:cubicBezTo>
                    <a:lnTo>
                      <a:pt x="5854" y="9970"/>
                    </a:lnTo>
                    <a:cubicBezTo>
                      <a:pt x="5854" y="10294"/>
                      <a:pt x="6116" y="10556"/>
                      <a:pt x="6440" y="10556"/>
                    </a:cubicBezTo>
                    <a:lnTo>
                      <a:pt x="8782" y="10556"/>
                    </a:lnTo>
                    <a:cubicBezTo>
                      <a:pt x="9104" y="10556"/>
                      <a:pt x="9368" y="10294"/>
                      <a:pt x="9368" y="9970"/>
                    </a:cubicBezTo>
                    <a:lnTo>
                      <a:pt x="9368" y="3669"/>
                    </a:lnTo>
                    <a:cubicBezTo>
                      <a:pt x="9368" y="1921"/>
                      <a:pt x="8131" y="364"/>
                      <a:pt x="6231" y="55"/>
                    </a:cubicBezTo>
                    <a:cubicBezTo>
                      <a:pt x="6005" y="18"/>
                      <a:pt x="5779" y="0"/>
                      <a:pt x="5553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63"/>
              <p:cNvSpPr/>
              <p:nvPr/>
            </p:nvSpPr>
            <p:spPr>
              <a:xfrm>
                <a:off x="1323129" y="2571761"/>
                <a:ext cx="417024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19982" extrusionOk="0">
                    <a:moveTo>
                      <a:pt x="17015" y="1170"/>
                    </a:moveTo>
                    <a:cubicBezTo>
                      <a:pt x="17989" y="1170"/>
                      <a:pt x="18810" y="1993"/>
                      <a:pt x="18810" y="2966"/>
                    </a:cubicBezTo>
                    <a:lnTo>
                      <a:pt x="18810" y="17015"/>
                    </a:lnTo>
                    <a:cubicBezTo>
                      <a:pt x="18810" y="17990"/>
                      <a:pt x="17989" y="18811"/>
                      <a:pt x="17015" y="18811"/>
                    </a:cubicBezTo>
                    <a:lnTo>
                      <a:pt x="2965" y="18811"/>
                    </a:lnTo>
                    <a:cubicBezTo>
                      <a:pt x="1992" y="18811"/>
                      <a:pt x="1170" y="17990"/>
                      <a:pt x="1170" y="17015"/>
                    </a:cubicBezTo>
                    <a:lnTo>
                      <a:pt x="1170" y="2966"/>
                    </a:lnTo>
                    <a:cubicBezTo>
                      <a:pt x="1170" y="1993"/>
                      <a:pt x="1992" y="1170"/>
                      <a:pt x="2965" y="1170"/>
                    </a:cubicBezTo>
                    <a:close/>
                    <a:moveTo>
                      <a:pt x="2965" y="1"/>
                    </a:moveTo>
                    <a:cubicBezTo>
                      <a:pt x="1347" y="1"/>
                      <a:pt x="0" y="1349"/>
                      <a:pt x="0" y="2966"/>
                    </a:cubicBezTo>
                    <a:lnTo>
                      <a:pt x="0" y="17015"/>
                    </a:lnTo>
                    <a:cubicBezTo>
                      <a:pt x="0" y="18635"/>
                      <a:pt x="1348" y="19982"/>
                      <a:pt x="2965" y="19982"/>
                    </a:cubicBezTo>
                    <a:lnTo>
                      <a:pt x="17017" y="19982"/>
                    </a:lnTo>
                    <a:cubicBezTo>
                      <a:pt x="18635" y="19982"/>
                      <a:pt x="19981" y="18634"/>
                      <a:pt x="19981" y="17015"/>
                    </a:cubicBezTo>
                    <a:lnTo>
                      <a:pt x="19981" y="2966"/>
                    </a:lnTo>
                    <a:cubicBezTo>
                      <a:pt x="19981" y="1347"/>
                      <a:pt x="18633" y="1"/>
                      <a:pt x="17017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20" name="Google Shape;3620;p63"/>
            <p:cNvSpPr/>
            <p:nvPr/>
          </p:nvSpPr>
          <p:spPr>
            <a:xfrm>
              <a:off x="5074766" y="3214044"/>
              <a:ext cx="340022" cy="277263"/>
            </a:xfrm>
            <a:custGeom>
              <a:avLst/>
              <a:gdLst/>
              <a:ahLst/>
              <a:cxnLst/>
              <a:rect l="l" t="t" r="r" b="b"/>
              <a:pathLst>
                <a:path w="20081" h="16377" extrusionOk="0">
                  <a:moveTo>
                    <a:pt x="13632" y="1165"/>
                  </a:moveTo>
                  <a:cubicBezTo>
                    <a:pt x="14903" y="1165"/>
                    <a:pt x="15458" y="1658"/>
                    <a:pt x="15826" y="1984"/>
                  </a:cubicBezTo>
                  <a:cubicBezTo>
                    <a:pt x="16040" y="2173"/>
                    <a:pt x="16244" y="2353"/>
                    <a:pt x="16548" y="2353"/>
                  </a:cubicBezTo>
                  <a:cubicBezTo>
                    <a:pt x="16762" y="2353"/>
                    <a:pt x="17038" y="2293"/>
                    <a:pt x="17344" y="2196"/>
                  </a:cubicBezTo>
                  <a:lnTo>
                    <a:pt x="17344" y="2196"/>
                  </a:lnTo>
                  <a:cubicBezTo>
                    <a:pt x="17236" y="2288"/>
                    <a:pt x="17119" y="2376"/>
                    <a:pt x="16995" y="2461"/>
                  </a:cubicBezTo>
                  <a:cubicBezTo>
                    <a:pt x="16780" y="2612"/>
                    <a:pt x="16689" y="2889"/>
                    <a:pt x="16778" y="3137"/>
                  </a:cubicBezTo>
                  <a:cubicBezTo>
                    <a:pt x="16861" y="3373"/>
                    <a:pt x="17082" y="3528"/>
                    <a:pt x="17329" y="3528"/>
                  </a:cubicBezTo>
                  <a:cubicBezTo>
                    <a:pt x="17343" y="3528"/>
                    <a:pt x="17358" y="3527"/>
                    <a:pt x="17372" y="3526"/>
                  </a:cubicBezTo>
                  <a:cubicBezTo>
                    <a:pt x="17475" y="3519"/>
                    <a:pt x="17576" y="3508"/>
                    <a:pt x="17680" y="3494"/>
                  </a:cubicBezTo>
                  <a:lnTo>
                    <a:pt x="17680" y="3494"/>
                  </a:lnTo>
                  <a:cubicBezTo>
                    <a:pt x="17275" y="3802"/>
                    <a:pt x="16921" y="3990"/>
                    <a:pt x="16937" y="4786"/>
                  </a:cubicBezTo>
                  <a:cubicBezTo>
                    <a:pt x="16937" y="4826"/>
                    <a:pt x="16939" y="4881"/>
                    <a:pt x="16939" y="4971"/>
                  </a:cubicBezTo>
                  <a:cubicBezTo>
                    <a:pt x="16939" y="6510"/>
                    <a:pt x="16350" y="9097"/>
                    <a:pt x="14694" y="11320"/>
                  </a:cubicBezTo>
                  <a:cubicBezTo>
                    <a:pt x="13372" y="13093"/>
                    <a:pt x="10896" y="15207"/>
                    <a:pt x="6611" y="15207"/>
                  </a:cubicBezTo>
                  <a:cubicBezTo>
                    <a:pt x="5368" y="15207"/>
                    <a:pt x="4159" y="14996"/>
                    <a:pt x="3001" y="14582"/>
                  </a:cubicBezTo>
                  <a:cubicBezTo>
                    <a:pt x="4359" y="14345"/>
                    <a:pt x="5612" y="13799"/>
                    <a:pt x="6698" y="12960"/>
                  </a:cubicBezTo>
                  <a:cubicBezTo>
                    <a:pt x="6893" y="12812"/>
                    <a:pt x="6972" y="12557"/>
                    <a:pt x="6900" y="12323"/>
                  </a:cubicBezTo>
                  <a:cubicBezTo>
                    <a:pt x="6827" y="12090"/>
                    <a:pt x="6617" y="11925"/>
                    <a:pt x="6372" y="11913"/>
                  </a:cubicBezTo>
                  <a:cubicBezTo>
                    <a:pt x="5203" y="11849"/>
                    <a:pt x="4280" y="11209"/>
                    <a:pt x="3767" y="10448"/>
                  </a:cubicBezTo>
                  <a:cubicBezTo>
                    <a:pt x="3968" y="10434"/>
                    <a:pt x="4207" y="10404"/>
                    <a:pt x="4564" y="10340"/>
                  </a:cubicBezTo>
                  <a:cubicBezTo>
                    <a:pt x="4832" y="10294"/>
                    <a:pt x="5030" y="10071"/>
                    <a:pt x="5047" y="9801"/>
                  </a:cubicBezTo>
                  <a:cubicBezTo>
                    <a:pt x="5065" y="9532"/>
                    <a:pt x="4895" y="9286"/>
                    <a:pt x="4637" y="9205"/>
                  </a:cubicBezTo>
                  <a:cubicBezTo>
                    <a:pt x="3296" y="8787"/>
                    <a:pt x="2498" y="8025"/>
                    <a:pt x="2180" y="6838"/>
                  </a:cubicBezTo>
                  <a:lnTo>
                    <a:pt x="2180" y="6838"/>
                  </a:lnTo>
                  <a:cubicBezTo>
                    <a:pt x="2390" y="6891"/>
                    <a:pt x="2642" y="6933"/>
                    <a:pt x="3057" y="6986"/>
                  </a:cubicBezTo>
                  <a:cubicBezTo>
                    <a:pt x="3081" y="6989"/>
                    <a:pt x="3105" y="6991"/>
                    <a:pt x="3129" y="6991"/>
                  </a:cubicBezTo>
                  <a:cubicBezTo>
                    <a:pt x="3359" y="6991"/>
                    <a:pt x="3571" y="6854"/>
                    <a:pt x="3666" y="6640"/>
                  </a:cubicBezTo>
                  <a:cubicBezTo>
                    <a:pt x="3770" y="6403"/>
                    <a:pt x="3707" y="6125"/>
                    <a:pt x="3508" y="5957"/>
                  </a:cubicBezTo>
                  <a:cubicBezTo>
                    <a:pt x="2014" y="4697"/>
                    <a:pt x="1936" y="3409"/>
                    <a:pt x="2210" y="2373"/>
                  </a:cubicBezTo>
                  <a:lnTo>
                    <a:pt x="2210" y="2373"/>
                  </a:lnTo>
                  <a:cubicBezTo>
                    <a:pt x="4267" y="4464"/>
                    <a:pt x="6801" y="5670"/>
                    <a:pt x="9880" y="5882"/>
                  </a:cubicBezTo>
                  <a:cubicBezTo>
                    <a:pt x="9894" y="5883"/>
                    <a:pt x="9908" y="5884"/>
                    <a:pt x="9921" y="5884"/>
                  </a:cubicBezTo>
                  <a:cubicBezTo>
                    <a:pt x="10265" y="5884"/>
                    <a:pt x="10539" y="5586"/>
                    <a:pt x="10503" y="5239"/>
                  </a:cubicBezTo>
                  <a:cubicBezTo>
                    <a:pt x="10372" y="3940"/>
                    <a:pt x="10634" y="2919"/>
                    <a:pt x="11281" y="2203"/>
                  </a:cubicBezTo>
                  <a:cubicBezTo>
                    <a:pt x="11975" y="1437"/>
                    <a:pt x="12981" y="1165"/>
                    <a:pt x="13632" y="1165"/>
                  </a:cubicBezTo>
                  <a:close/>
                  <a:moveTo>
                    <a:pt x="13631" y="1"/>
                  </a:moveTo>
                  <a:cubicBezTo>
                    <a:pt x="12698" y="1"/>
                    <a:pt x="11363" y="368"/>
                    <a:pt x="10413" y="1418"/>
                  </a:cubicBezTo>
                  <a:cubicBezTo>
                    <a:pt x="9665" y="2245"/>
                    <a:pt x="9291" y="3332"/>
                    <a:pt x="9300" y="4649"/>
                  </a:cubicBezTo>
                  <a:cubicBezTo>
                    <a:pt x="6556" y="4315"/>
                    <a:pt x="4306" y="3079"/>
                    <a:pt x="2438" y="887"/>
                  </a:cubicBezTo>
                  <a:cubicBezTo>
                    <a:pt x="2327" y="756"/>
                    <a:pt x="2163" y="681"/>
                    <a:pt x="1993" y="681"/>
                  </a:cubicBezTo>
                  <a:cubicBezTo>
                    <a:pt x="1966" y="681"/>
                    <a:pt x="1938" y="683"/>
                    <a:pt x="1911" y="687"/>
                  </a:cubicBezTo>
                  <a:cubicBezTo>
                    <a:pt x="1713" y="715"/>
                    <a:pt x="1541" y="843"/>
                    <a:pt x="1460" y="1025"/>
                  </a:cubicBezTo>
                  <a:cubicBezTo>
                    <a:pt x="1207" y="1582"/>
                    <a:pt x="876" y="2444"/>
                    <a:pt x="922" y="3466"/>
                  </a:cubicBezTo>
                  <a:cubicBezTo>
                    <a:pt x="952" y="4138"/>
                    <a:pt x="1138" y="4773"/>
                    <a:pt x="1479" y="5368"/>
                  </a:cubicBezTo>
                  <a:cubicBezTo>
                    <a:pt x="1469" y="5367"/>
                    <a:pt x="1459" y="5367"/>
                    <a:pt x="1449" y="5367"/>
                  </a:cubicBezTo>
                  <a:cubicBezTo>
                    <a:pt x="1114" y="5367"/>
                    <a:pt x="843" y="5650"/>
                    <a:pt x="865" y="5990"/>
                  </a:cubicBezTo>
                  <a:cubicBezTo>
                    <a:pt x="963" y="7455"/>
                    <a:pt x="1501" y="8589"/>
                    <a:pt x="2470" y="9380"/>
                  </a:cubicBezTo>
                  <a:cubicBezTo>
                    <a:pt x="2284" y="9528"/>
                    <a:pt x="2208" y="9773"/>
                    <a:pt x="2274" y="9999"/>
                  </a:cubicBezTo>
                  <a:cubicBezTo>
                    <a:pt x="2578" y="11057"/>
                    <a:pt x="3469" y="12207"/>
                    <a:pt x="4833" y="12757"/>
                  </a:cubicBezTo>
                  <a:cubicBezTo>
                    <a:pt x="3802" y="13279"/>
                    <a:pt x="2644" y="13546"/>
                    <a:pt x="1412" y="13546"/>
                  </a:cubicBezTo>
                  <a:cubicBezTo>
                    <a:pt x="1173" y="13546"/>
                    <a:pt x="932" y="13536"/>
                    <a:pt x="689" y="13516"/>
                  </a:cubicBezTo>
                  <a:cubicBezTo>
                    <a:pt x="673" y="13515"/>
                    <a:pt x="658" y="13514"/>
                    <a:pt x="642" y="13514"/>
                  </a:cubicBezTo>
                  <a:cubicBezTo>
                    <a:pt x="390" y="13514"/>
                    <a:pt x="164" y="13676"/>
                    <a:pt x="84" y="13919"/>
                  </a:cubicBezTo>
                  <a:cubicBezTo>
                    <a:pt x="0" y="14177"/>
                    <a:pt x="105" y="14460"/>
                    <a:pt x="338" y="14600"/>
                  </a:cubicBezTo>
                  <a:cubicBezTo>
                    <a:pt x="2284" y="15778"/>
                    <a:pt x="4395" y="16376"/>
                    <a:pt x="6611" y="16376"/>
                  </a:cubicBezTo>
                  <a:cubicBezTo>
                    <a:pt x="11382" y="16376"/>
                    <a:pt x="14151" y="14008"/>
                    <a:pt x="15631" y="12019"/>
                  </a:cubicBezTo>
                  <a:cubicBezTo>
                    <a:pt x="17461" y="9567"/>
                    <a:pt x="18108" y="6689"/>
                    <a:pt x="18108" y="4971"/>
                  </a:cubicBezTo>
                  <a:cubicBezTo>
                    <a:pt x="18108" y="4747"/>
                    <a:pt x="18103" y="4701"/>
                    <a:pt x="18110" y="4637"/>
                  </a:cubicBezTo>
                  <a:cubicBezTo>
                    <a:pt x="18336" y="4435"/>
                    <a:pt x="18964" y="4133"/>
                    <a:pt x="19935" y="2718"/>
                  </a:cubicBezTo>
                  <a:cubicBezTo>
                    <a:pt x="20080" y="2505"/>
                    <a:pt x="20070" y="2221"/>
                    <a:pt x="19909" y="2019"/>
                  </a:cubicBezTo>
                  <a:cubicBezTo>
                    <a:pt x="19795" y="1879"/>
                    <a:pt x="19625" y="1801"/>
                    <a:pt x="19451" y="1801"/>
                  </a:cubicBezTo>
                  <a:cubicBezTo>
                    <a:pt x="19377" y="1801"/>
                    <a:pt x="19303" y="1815"/>
                    <a:pt x="19231" y="1844"/>
                  </a:cubicBezTo>
                  <a:cubicBezTo>
                    <a:pt x="19194" y="1860"/>
                    <a:pt x="19155" y="1874"/>
                    <a:pt x="19118" y="1890"/>
                  </a:cubicBezTo>
                  <a:cubicBezTo>
                    <a:pt x="19269" y="1630"/>
                    <a:pt x="19392" y="1356"/>
                    <a:pt x="19490" y="1062"/>
                  </a:cubicBezTo>
                  <a:cubicBezTo>
                    <a:pt x="19564" y="841"/>
                    <a:pt x="19498" y="598"/>
                    <a:pt x="19327" y="443"/>
                  </a:cubicBezTo>
                  <a:cubicBezTo>
                    <a:pt x="19217" y="344"/>
                    <a:pt x="19076" y="292"/>
                    <a:pt x="18934" y="292"/>
                  </a:cubicBezTo>
                  <a:cubicBezTo>
                    <a:pt x="18853" y="292"/>
                    <a:pt x="18771" y="309"/>
                    <a:pt x="18694" y="344"/>
                  </a:cubicBezTo>
                  <a:cubicBezTo>
                    <a:pt x="18690" y="345"/>
                    <a:pt x="18676" y="351"/>
                    <a:pt x="18651" y="363"/>
                  </a:cubicBezTo>
                  <a:cubicBezTo>
                    <a:pt x="17724" y="830"/>
                    <a:pt x="16999" y="1103"/>
                    <a:pt x="16670" y="1166"/>
                  </a:cubicBezTo>
                  <a:cubicBezTo>
                    <a:pt x="16647" y="1147"/>
                    <a:pt x="16624" y="1126"/>
                    <a:pt x="16603" y="1106"/>
                  </a:cubicBezTo>
                  <a:cubicBezTo>
                    <a:pt x="16194" y="745"/>
                    <a:pt x="15347" y="1"/>
                    <a:pt x="1363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" name="Google Shape;3625;p64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grpSp>
        <p:nvGrpSpPr>
          <p:cNvPr id="3626" name="Google Shape;3626;p64"/>
          <p:cNvGrpSpPr/>
          <p:nvPr/>
        </p:nvGrpSpPr>
        <p:grpSpPr>
          <a:xfrm>
            <a:off x="1548640" y="992606"/>
            <a:ext cx="1571770" cy="1577364"/>
            <a:chOff x="1543000" y="363475"/>
            <a:chExt cx="4748550" cy="4765450"/>
          </a:xfrm>
        </p:grpSpPr>
        <p:sp>
          <p:nvSpPr>
            <p:cNvPr id="3627" name="Google Shape;3627;p64"/>
            <p:cNvSpPr/>
            <p:nvPr/>
          </p:nvSpPr>
          <p:spPr>
            <a:xfrm>
              <a:off x="2633500" y="1376825"/>
              <a:ext cx="426725" cy="34575"/>
            </a:xfrm>
            <a:custGeom>
              <a:avLst/>
              <a:gdLst/>
              <a:ahLst/>
              <a:cxnLst/>
              <a:rect l="l" t="t" r="r" b="b"/>
              <a:pathLst>
                <a:path w="17069" h="1383" extrusionOk="0">
                  <a:moveTo>
                    <a:pt x="17069" y="1"/>
                  </a:moveTo>
                  <a:cubicBezTo>
                    <a:pt x="11669" y="515"/>
                    <a:pt x="6333" y="451"/>
                    <a:pt x="0" y="965"/>
                  </a:cubicBezTo>
                  <a:cubicBezTo>
                    <a:pt x="64" y="1094"/>
                    <a:pt x="129" y="1222"/>
                    <a:pt x="161" y="1383"/>
                  </a:cubicBezTo>
                  <a:lnTo>
                    <a:pt x="17069" y="1383"/>
                  </a:lnTo>
                  <a:lnTo>
                    <a:pt x="170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64"/>
            <p:cNvSpPr/>
            <p:nvPr/>
          </p:nvSpPr>
          <p:spPr>
            <a:xfrm>
              <a:off x="1543000" y="778275"/>
              <a:ext cx="4748550" cy="3293100"/>
            </a:xfrm>
            <a:custGeom>
              <a:avLst/>
              <a:gdLst/>
              <a:ahLst/>
              <a:cxnLst/>
              <a:rect l="l" t="t" r="r" b="b"/>
              <a:pathLst>
                <a:path w="189942" h="131724" extrusionOk="0">
                  <a:moveTo>
                    <a:pt x="36388" y="45769"/>
                  </a:moveTo>
                  <a:cubicBezTo>
                    <a:pt x="37127" y="45769"/>
                    <a:pt x="37738" y="46315"/>
                    <a:pt x="37802" y="47023"/>
                  </a:cubicBezTo>
                  <a:lnTo>
                    <a:pt x="64321" y="47023"/>
                  </a:lnTo>
                  <a:lnTo>
                    <a:pt x="64321" y="47569"/>
                  </a:lnTo>
                  <a:lnTo>
                    <a:pt x="37770" y="47569"/>
                  </a:lnTo>
                  <a:cubicBezTo>
                    <a:pt x="37609" y="48180"/>
                    <a:pt x="37063" y="48630"/>
                    <a:pt x="36388" y="48630"/>
                  </a:cubicBezTo>
                  <a:cubicBezTo>
                    <a:pt x="35616" y="48630"/>
                    <a:pt x="34973" y="47987"/>
                    <a:pt x="34973" y="47183"/>
                  </a:cubicBezTo>
                  <a:cubicBezTo>
                    <a:pt x="34973" y="46412"/>
                    <a:pt x="35616" y="45769"/>
                    <a:pt x="36388" y="45769"/>
                  </a:cubicBezTo>
                  <a:close/>
                  <a:moveTo>
                    <a:pt x="151722" y="45769"/>
                  </a:moveTo>
                  <a:cubicBezTo>
                    <a:pt x="152525" y="45769"/>
                    <a:pt x="153168" y="46412"/>
                    <a:pt x="153168" y="47183"/>
                  </a:cubicBezTo>
                  <a:cubicBezTo>
                    <a:pt x="153168" y="47987"/>
                    <a:pt x="152525" y="48630"/>
                    <a:pt x="151722" y="48630"/>
                  </a:cubicBezTo>
                  <a:cubicBezTo>
                    <a:pt x="151047" y="48630"/>
                    <a:pt x="150468" y="48115"/>
                    <a:pt x="150339" y="47473"/>
                  </a:cubicBezTo>
                  <a:lnTo>
                    <a:pt x="132371" y="47473"/>
                  </a:lnTo>
                  <a:lnTo>
                    <a:pt x="132371" y="46926"/>
                  </a:lnTo>
                  <a:lnTo>
                    <a:pt x="150339" y="46926"/>
                  </a:lnTo>
                  <a:cubicBezTo>
                    <a:pt x="150468" y="46251"/>
                    <a:pt x="151047" y="45769"/>
                    <a:pt x="151722" y="45769"/>
                  </a:cubicBezTo>
                  <a:close/>
                  <a:moveTo>
                    <a:pt x="172166" y="59495"/>
                  </a:moveTo>
                  <a:cubicBezTo>
                    <a:pt x="172969" y="59495"/>
                    <a:pt x="173612" y="60137"/>
                    <a:pt x="173612" y="60941"/>
                  </a:cubicBezTo>
                  <a:cubicBezTo>
                    <a:pt x="173612" y="61616"/>
                    <a:pt x="173098" y="62195"/>
                    <a:pt x="172455" y="62323"/>
                  </a:cubicBezTo>
                  <a:lnTo>
                    <a:pt x="172455" y="77142"/>
                  </a:lnTo>
                  <a:lnTo>
                    <a:pt x="163840" y="77142"/>
                  </a:lnTo>
                  <a:lnTo>
                    <a:pt x="163840" y="86689"/>
                  </a:lnTo>
                  <a:lnTo>
                    <a:pt x="163326" y="86689"/>
                  </a:lnTo>
                  <a:lnTo>
                    <a:pt x="163326" y="76628"/>
                  </a:lnTo>
                  <a:lnTo>
                    <a:pt x="171908" y="76628"/>
                  </a:lnTo>
                  <a:lnTo>
                    <a:pt x="171908" y="62323"/>
                  </a:lnTo>
                  <a:cubicBezTo>
                    <a:pt x="171233" y="62195"/>
                    <a:pt x="170751" y="61616"/>
                    <a:pt x="170751" y="60941"/>
                  </a:cubicBezTo>
                  <a:cubicBezTo>
                    <a:pt x="170751" y="60137"/>
                    <a:pt x="171394" y="59495"/>
                    <a:pt x="172166" y="59495"/>
                  </a:cubicBezTo>
                  <a:close/>
                  <a:moveTo>
                    <a:pt x="13790" y="80131"/>
                  </a:moveTo>
                  <a:cubicBezTo>
                    <a:pt x="14433" y="80131"/>
                    <a:pt x="14979" y="80549"/>
                    <a:pt x="15140" y="81128"/>
                  </a:cubicBezTo>
                  <a:lnTo>
                    <a:pt x="28094" y="81128"/>
                  </a:lnTo>
                  <a:lnTo>
                    <a:pt x="28094" y="85789"/>
                  </a:lnTo>
                  <a:cubicBezTo>
                    <a:pt x="28544" y="85950"/>
                    <a:pt x="28866" y="86367"/>
                    <a:pt x="28962" y="86850"/>
                  </a:cubicBezTo>
                  <a:lnTo>
                    <a:pt x="174062" y="86850"/>
                  </a:lnTo>
                  <a:cubicBezTo>
                    <a:pt x="174158" y="86175"/>
                    <a:pt x="174737" y="85692"/>
                    <a:pt x="175444" y="85692"/>
                  </a:cubicBezTo>
                  <a:cubicBezTo>
                    <a:pt x="176248" y="85692"/>
                    <a:pt x="176859" y="86303"/>
                    <a:pt x="176859" y="87107"/>
                  </a:cubicBezTo>
                  <a:cubicBezTo>
                    <a:pt x="176859" y="87878"/>
                    <a:pt x="176248" y="88521"/>
                    <a:pt x="175444" y="88521"/>
                  </a:cubicBezTo>
                  <a:cubicBezTo>
                    <a:pt x="174737" y="88521"/>
                    <a:pt x="174158" y="88039"/>
                    <a:pt x="174062" y="87364"/>
                  </a:cubicBezTo>
                  <a:lnTo>
                    <a:pt x="28962" y="87364"/>
                  </a:lnTo>
                  <a:cubicBezTo>
                    <a:pt x="28834" y="88039"/>
                    <a:pt x="28255" y="88521"/>
                    <a:pt x="27548" y="88521"/>
                  </a:cubicBezTo>
                  <a:cubicBezTo>
                    <a:pt x="26873" y="88521"/>
                    <a:pt x="26294" y="88039"/>
                    <a:pt x="26166" y="87364"/>
                  </a:cubicBezTo>
                  <a:lnTo>
                    <a:pt x="21441" y="87364"/>
                  </a:lnTo>
                  <a:cubicBezTo>
                    <a:pt x="21312" y="88039"/>
                    <a:pt x="20733" y="88521"/>
                    <a:pt x="20058" y="88521"/>
                  </a:cubicBezTo>
                  <a:cubicBezTo>
                    <a:pt x="19255" y="88521"/>
                    <a:pt x="18612" y="87878"/>
                    <a:pt x="18612" y="87107"/>
                  </a:cubicBezTo>
                  <a:cubicBezTo>
                    <a:pt x="18612" y="86303"/>
                    <a:pt x="19255" y="85692"/>
                    <a:pt x="20058" y="85692"/>
                  </a:cubicBezTo>
                  <a:cubicBezTo>
                    <a:pt x="20733" y="85692"/>
                    <a:pt x="21312" y="86175"/>
                    <a:pt x="21441" y="86850"/>
                  </a:cubicBezTo>
                  <a:lnTo>
                    <a:pt x="26166" y="86850"/>
                  </a:lnTo>
                  <a:cubicBezTo>
                    <a:pt x="26294" y="86175"/>
                    <a:pt x="26841" y="85692"/>
                    <a:pt x="27548" y="85692"/>
                  </a:cubicBezTo>
                  <a:lnTo>
                    <a:pt x="27548" y="81642"/>
                  </a:lnTo>
                  <a:lnTo>
                    <a:pt x="15205" y="81642"/>
                  </a:lnTo>
                  <a:cubicBezTo>
                    <a:pt x="15172" y="82381"/>
                    <a:pt x="14562" y="82992"/>
                    <a:pt x="13790" y="82992"/>
                  </a:cubicBezTo>
                  <a:cubicBezTo>
                    <a:pt x="13019" y="82992"/>
                    <a:pt x="12376" y="82349"/>
                    <a:pt x="12376" y="81546"/>
                  </a:cubicBezTo>
                  <a:cubicBezTo>
                    <a:pt x="12376" y="80774"/>
                    <a:pt x="13019" y="80131"/>
                    <a:pt x="13790" y="80131"/>
                  </a:cubicBezTo>
                  <a:close/>
                  <a:moveTo>
                    <a:pt x="175862" y="104915"/>
                  </a:moveTo>
                  <a:cubicBezTo>
                    <a:pt x="176634" y="104915"/>
                    <a:pt x="177276" y="105526"/>
                    <a:pt x="177276" y="106329"/>
                  </a:cubicBezTo>
                  <a:cubicBezTo>
                    <a:pt x="177276" y="107101"/>
                    <a:pt x="176634" y="107743"/>
                    <a:pt x="175862" y="107743"/>
                  </a:cubicBezTo>
                  <a:cubicBezTo>
                    <a:pt x="175155" y="107743"/>
                    <a:pt x="174576" y="107261"/>
                    <a:pt x="174448" y="106586"/>
                  </a:cubicBezTo>
                  <a:lnTo>
                    <a:pt x="155675" y="106586"/>
                  </a:lnTo>
                  <a:cubicBezTo>
                    <a:pt x="155579" y="107197"/>
                    <a:pt x="155065" y="107679"/>
                    <a:pt x="154454" y="107743"/>
                  </a:cubicBezTo>
                  <a:lnTo>
                    <a:pt x="154454" y="112597"/>
                  </a:lnTo>
                  <a:lnTo>
                    <a:pt x="174448" y="112597"/>
                  </a:lnTo>
                  <a:cubicBezTo>
                    <a:pt x="174544" y="111890"/>
                    <a:pt x="175123" y="111376"/>
                    <a:pt x="175862" y="111376"/>
                  </a:cubicBezTo>
                  <a:cubicBezTo>
                    <a:pt x="176634" y="111376"/>
                    <a:pt x="177276" y="112019"/>
                    <a:pt x="177276" y="112790"/>
                  </a:cubicBezTo>
                  <a:cubicBezTo>
                    <a:pt x="177276" y="113594"/>
                    <a:pt x="176634" y="114205"/>
                    <a:pt x="175862" y="114205"/>
                  </a:cubicBezTo>
                  <a:cubicBezTo>
                    <a:pt x="175187" y="114205"/>
                    <a:pt x="174641" y="113755"/>
                    <a:pt x="174480" y="113144"/>
                  </a:cubicBezTo>
                  <a:lnTo>
                    <a:pt x="153908" y="113144"/>
                  </a:lnTo>
                  <a:lnTo>
                    <a:pt x="153908" y="107711"/>
                  </a:lnTo>
                  <a:cubicBezTo>
                    <a:pt x="153393" y="107551"/>
                    <a:pt x="153007" y="107133"/>
                    <a:pt x="152879" y="106586"/>
                  </a:cubicBezTo>
                  <a:lnTo>
                    <a:pt x="130056" y="106586"/>
                  </a:lnTo>
                  <a:lnTo>
                    <a:pt x="130056" y="106072"/>
                  </a:lnTo>
                  <a:lnTo>
                    <a:pt x="152879" y="106072"/>
                  </a:lnTo>
                  <a:cubicBezTo>
                    <a:pt x="153007" y="105397"/>
                    <a:pt x="153586" y="104915"/>
                    <a:pt x="154293" y="104915"/>
                  </a:cubicBezTo>
                  <a:cubicBezTo>
                    <a:pt x="155000" y="104915"/>
                    <a:pt x="155579" y="105397"/>
                    <a:pt x="155675" y="106072"/>
                  </a:cubicBezTo>
                  <a:lnTo>
                    <a:pt x="174448" y="106072"/>
                  </a:lnTo>
                  <a:cubicBezTo>
                    <a:pt x="174576" y="105397"/>
                    <a:pt x="175155" y="104915"/>
                    <a:pt x="175862" y="104915"/>
                  </a:cubicBezTo>
                  <a:close/>
                  <a:moveTo>
                    <a:pt x="26584" y="101090"/>
                  </a:moveTo>
                  <a:cubicBezTo>
                    <a:pt x="27323" y="101090"/>
                    <a:pt x="27934" y="101668"/>
                    <a:pt x="27998" y="102375"/>
                  </a:cubicBezTo>
                  <a:lnTo>
                    <a:pt x="35841" y="102375"/>
                  </a:lnTo>
                  <a:lnTo>
                    <a:pt x="35841" y="111376"/>
                  </a:lnTo>
                  <a:lnTo>
                    <a:pt x="52588" y="111376"/>
                  </a:lnTo>
                  <a:cubicBezTo>
                    <a:pt x="52685" y="110797"/>
                    <a:pt x="53135" y="110347"/>
                    <a:pt x="53713" y="110251"/>
                  </a:cubicBezTo>
                  <a:lnTo>
                    <a:pt x="53713" y="105943"/>
                  </a:lnTo>
                  <a:lnTo>
                    <a:pt x="63292" y="105943"/>
                  </a:lnTo>
                  <a:lnTo>
                    <a:pt x="63292" y="106490"/>
                  </a:lnTo>
                  <a:lnTo>
                    <a:pt x="54260" y="106490"/>
                  </a:lnTo>
                  <a:lnTo>
                    <a:pt x="54260" y="110251"/>
                  </a:lnTo>
                  <a:cubicBezTo>
                    <a:pt x="54903" y="110379"/>
                    <a:pt x="55417" y="110958"/>
                    <a:pt x="55417" y="111633"/>
                  </a:cubicBezTo>
                  <a:cubicBezTo>
                    <a:pt x="55417" y="112437"/>
                    <a:pt x="54774" y="113079"/>
                    <a:pt x="53971" y="113079"/>
                  </a:cubicBezTo>
                  <a:cubicBezTo>
                    <a:pt x="53296" y="113079"/>
                    <a:pt x="52717" y="112565"/>
                    <a:pt x="52588" y="111922"/>
                  </a:cubicBezTo>
                  <a:lnTo>
                    <a:pt x="35327" y="111922"/>
                  </a:lnTo>
                  <a:lnTo>
                    <a:pt x="35327" y="102922"/>
                  </a:lnTo>
                  <a:lnTo>
                    <a:pt x="27934" y="102922"/>
                  </a:lnTo>
                  <a:cubicBezTo>
                    <a:pt x="27805" y="103436"/>
                    <a:pt x="27387" y="103822"/>
                    <a:pt x="26841" y="103918"/>
                  </a:cubicBezTo>
                  <a:lnTo>
                    <a:pt x="26841" y="117644"/>
                  </a:lnTo>
                  <a:lnTo>
                    <a:pt x="18290" y="117644"/>
                  </a:lnTo>
                  <a:cubicBezTo>
                    <a:pt x="18097" y="118190"/>
                    <a:pt x="17583" y="118576"/>
                    <a:pt x="16972" y="118576"/>
                  </a:cubicBezTo>
                  <a:cubicBezTo>
                    <a:pt x="16169" y="118576"/>
                    <a:pt x="15526" y="117933"/>
                    <a:pt x="15526" y="117130"/>
                  </a:cubicBezTo>
                  <a:cubicBezTo>
                    <a:pt x="15526" y="116358"/>
                    <a:pt x="16169" y="115715"/>
                    <a:pt x="16972" y="115715"/>
                  </a:cubicBezTo>
                  <a:cubicBezTo>
                    <a:pt x="17744" y="115715"/>
                    <a:pt x="18355" y="116326"/>
                    <a:pt x="18387" y="117098"/>
                  </a:cubicBezTo>
                  <a:lnTo>
                    <a:pt x="26326" y="117098"/>
                  </a:lnTo>
                  <a:lnTo>
                    <a:pt x="26326" y="103918"/>
                  </a:lnTo>
                  <a:cubicBezTo>
                    <a:pt x="25780" y="103822"/>
                    <a:pt x="25362" y="103436"/>
                    <a:pt x="25234" y="102922"/>
                  </a:cubicBezTo>
                  <a:lnTo>
                    <a:pt x="14208" y="102922"/>
                  </a:lnTo>
                  <a:cubicBezTo>
                    <a:pt x="14015" y="103500"/>
                    <a:pt x="13501" y="103950"/>
                    <a:pt x="12826" y="103950"/>
                  </a:cubicBezTo>
                  <a:cubicBezTo>
                    <a:pt x="12054" y="103950"/>
                    <a:pt x="11411" y="103308"/>
                    <a:pt x="11411" y="102504"/>
                  </a:cubicBezTo>
                  <a:cubicBezTo>
                    <a:pt x="11411" y="101732"/>
                    <a:pt x="12054" y="101090"/>
                    <a:pt x="12826" y="101090"/>
                  </a:cubicBezTo>
                  <a:cubicBezTo>
                    <a:pt x="13565" y="101090"/>
                    <a:pt x="14176" y="101668"/>
                    <a:pt x="14240" y="102375"/>
                  </a:cubicBezTo>
                  <a:lnTo>
                    <a:pt x="25169" y="102375"/>
                  </a:lnTo>
                  <a:cubicBezTo>
                    <a:pt x="25234" y="101668"/>
                    <a:pt x="25844" y="101090"/>
                    <a:pt x="26584" y="101090"/>
                  </a:cubicBezTo>
                  <a:close/>
                  <a:moveTo>
                    <a:pt x="124560" y="0"/>
                  </a:moveTo>
                  <a:cubicBezTo>
                    <a:pt x="120308" y="0"/>
                    <a:pt x="116346" y="676"/>
                    <a:pt x="112666" y="1602"/>
                  </a:cubicBezTo>
                  <a:cubicBezTo>
                    <a:pt x="100098" y="4720"/>
                    <a:pt x="94119" y="11889"/>
                    <a:pt x="80425" y="18317"/>
                  </a:cubicBezTo>
                  <a:lnTo>
                    <a:pt x="80425" y="20985"/>
                  </a:lnTo>
                  <a:lnTo>
                    <a:pt x="92030" y="20985"/>
                  </a:lnTo>
                  <a:lnTo>
                    <a:pt x="92030" y="21532"/>
                  </a:lnTo>
                  <a:lnTo>
                    <a:pt x="79879" y="21532"/>
                  </a:lnTo>
                  <a:lnTo>
                    <a:pt x="79879" y="18575"/>
                  </a:lnTo>
                  <a:cubicBezTo>
                    <a:pt x="78915" y="19025"/>
                    <a:pt x="77886" y="19475"/>
                    <a:pt x="76825" y="19925"/>
                  </a:cubicBezTo>
                  <a:cubicBezTo>
                    <a:pt x="71007" y="22368"/>
                    <a:pt x="66057" y="23364"/>
                    <a:pt x="61235" y="23878"/>
                  </a:cubicBezTo>
                  <a:lnTo>
                    <a:pt x="61235" y="25839"/>
                  </a:lnTo>
                  <a:lnTo>
                    <a:pt x="43781" y="25839"/>
                  </a:lnTo>
                  <a:cubicBezTo>
                    <a:pt x="43652" y="26514"/>
                    <a:pt x="43074" y="26996"/>
                    <a:pt x="42367" y="26996"/>
                  </a:cubicBezTo>
                  <a:cubicBezTo>
                    <a:pt x="41595" y="26996"/>
                    <a:pt x="40952" y="26354"/>
                    <a:pt x="40952" y="25582"/>
                  </a:cubicBezTo>
                  <a:cubicBezTo>
                    <a:pt x="40952" y="25454"/>
                    <a:pt x="40984" y="25293"/>
                    <a:pt x="41016" y="25164"/>
                  </a:cubicBezTo>
                  <a:lnTo>
                    <a:pt x="41016" y="25164"/>
                  </a:lnTo>
                  <a:cubicBezTo>
                    <a:pt x="37995" y="25518"/>
                    <a:pt x="34780" y="26000"/>
                    <a:pt x="31212" y="26771"/>
                  </a:cubicBezTo>
                  <a:cubicBezTo>
                    <a:pt x="11315" y="31015"/>
                    <a:pt x="0" y="57919"/>
                    <a:pt x="0" y="73252"/>
                  </a:cubicBezTo>
                  <a:cubicBezTo>
                    <a:pt x="0" y="88617"/>
                    <a:pt x="1190" y="110829"/>
                    <a:pt x="18323" y="122337"/>
                  </a:cubicBezTo>
                  <a:cubicBezTo>
                    <a:pt x="21926" y="124750"/>
                    <a:pt x="26555" y="125698"/>
                    <a:pt x="31770" y="125698"/>
                  </a:cubicBezTo>
                  <a:cubicBezTo>
                    <a:pt x="41351" y="125698"/>
                    <a:pt x="52908" y="122500"/>
                    <a:pt x="63710" y="119315"/>
                  </a:cubicBezTo>
                  <a:cubicBezTo>
                    <a:pt x="74506" y="116135"/>
                    <a:pt x="84516" y="112925"/>
                    <a:pt x="91055" y="112925"/>
                  </a:cubicBezTo>
                  <a:cubicBezTo>
                    <a:pt x="91389" y="112925"/>
                    <a:pt x="91714" y="112934"/>
                    <a:pt x="92030" y="112951"/>
                  </a:cubicBezTo>
                  <a:cubicBezTo>
                    <a:pt x="108005" y="113787"/>
                    <a:pt x="126328" y="131723"/>
                    <a:pt x="149311" y="131723"/>
                  </a:cubicBezTo>
                  <a:cubicBezTo>
                    <a:pt x="181552" y="131723"/>
                    <a:pt x="189941" y="89871"/>
                    <a:pt x="184605" y="59945"/>
                  </a:cubicBezTo>
                  <a:cubicBezTo>
                    <a:pt x="182002" y="45351"/>
                    <a:pt x="174866" y="33908"/>
                    <a:pt x="165704" y="23332"/>
                  </a:cubicBezTo>
                  <a:cubicBezTo>
                    <a:pt x="164644" y="22143"/>
                    <a:pt x="163615" y="20985"/>
                    <a:pt x="162586" y="19893"/>
                  </a:cubicBezTo>
                  <a:lnTo>
                    <a:pt x="135360" y="19893"/>
                  </a:lnTo>
                  <a:cubicBezTo>
                    <a:pt x="135135" y="20439"/>
                    <a:pt x="134621" y="20825"/>
                    <a:pt x="134010" y="20825"/>
                  </a:cubicBezTo>
                  <a:cubicBezTo>
                    <a:pt x="133239" y="20825"/>
                    <a:pt x="132596" y="20182"/>
                    <a:pt x="132596" y="19410"/>
                  </a:cubicBezTo>
                  <a:cubicBezTo>
                    <a:pt x="132596" y="18671"/>
                    <a:pt x="133142" y="18060"/>
                    <a:pt x="133882" y="17996"/>
                  </a:cubicBezTo>
                  <a:lnTo>
                    <a:pt x="133882" y="11728"/>
                  </a:lnTo>
                  <a:lnTo>
                    <a:pt x="118067" y="11728"/>
                  </a:lnTo>
                  <a:lnTo>
                    <a:pt x="118067" y="19893"/>
                  </a:lnTo>
                  <a:lnTo>
                    <a:pt x="99391" y="19893"/>
                  </a:lnTo>
                  <a:lnTo>
                    <a:pt x="99391" y="34743"/>
                  </a:lnTo>
                  <a:lnTo>
                    <a:pt x="98844" y="34743"/>
                  </a:lnTo>
                  <a:lnTo>
                    <a:pt x="98844" y="19346"/>
                  </a:lnTo>
                  <a:lnTo>
                    <a:pt x="117520" y="19346"/>
                  </a:lnTo>
                  <a:lnTo>
                    <a:pt x="117520" y="11181"/>
                  </a:lnTo>
                  <a:lnTo>
                    <a:pt x="147061" y="11181"/>
                  </a:lnTo>
                  <a:cubicBezTo>
                    <a:pt x="147189" y="10506"/>
                    <a:pt x="147768" y="10024"/>
                    <a:pt x="148443" y="10024"/>
                  </a:cubicBezTo>
                  <a:cubicBezTo>
                    <a:pt x="149247" y="10024"/>
                    <a:pt x="149889" y="10667"/>
                    <a:pt x="149889" y="11439"/>
                  </a:cubicBezTo>
                  <a:cubicBezTo>
                    <a:pt x="149889" y="12242"/>
                    <a:pt x="149247" y="12885"/>
                    <a:pt x="148443" y="12885"/>
                  </a:cubicBezTo>
                  <a:cubicBezTo>
                    <a:pt x="147768" y="12885"/>
                    <a:pt x="147189" y="12371"/>
                    <a:pt x="147061" y="11728"/>
                  </a:cubicBezTo>
                  <a:lnTo>
                    <a:pt x="134396" y="11728"/>
                  </a:lnTo>
                  <a:lnTo>
                    <a:pt x="134396" y="18028"/>
                  </a:lnTo>
                  <a:cubicBezTo>
                    <a:pt x="135007" y="18189"/>
                    <a:pt x="135424" y="18735"/>
                    <a:pt x="135424" y="19346"/>
                  </a:cubicBezTo>
                  <a:lnTo>
                    <a:pt x="162072" y="19346"/>
                  </a:lnTo>
                  <a:cubicBezTo>
                    <a:pt x="147671" y="4232"/>
                    <a:pt x="135206" y="0"/>
                    <a:pt x="124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64"/>
            <p:cNvSpPr/>
            <p:nvPr/>
          </p:nvSpPr>
          <p:spPr>
            <a:xfrm>
              <a:off x="2633500" y="1376825"/>
              <a:ext cx="426725" cy="34575"/>
            </a:xfrm>
            <a:custGeom>
              <a:avLst/>
              <a:gdLst/>
              <a:ahLst/>
              <a:cxnLst/>
              <a:rect l="l" t="t" r="r" b="b"/>
              <a:pathLst>
                <a:path w="17069" h="1383" extrusionOk="0">
                  <a:moveTo>
                    <a:pt x="17069" y="1"/>
                  </a:moveTo>
                  <a:cubicBezTo>
                    <a:pt x="11669" y="515"/>
                    <a:pt x="6333" y="451"/>
                    <a:pt x="0" y="965"/>
                  </a:cubicBezTo>
                  <a:cubicBezTo>
                    <a:pt x="64" y="1094"/>
                    <a:pt x="129" y="1222"/>
                    <a:pt x="161" y="1383"/>
                  </a:cubicBezTo>
                  <a:lnTo>
                    <a:pt x="17069" y="1383"/>
                  </a:lnTo>
                  <a:lnTo>
                    <a:pt x="170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64"/>
            <p:cNvSpPr/>
            <p:nvPr/>
          </p:nvSpPr>
          <p:spPr>
            <a:xfrm>
              <a:off x="1543000" y="778150"/>
              <a:ext cx="4652125" cy="3230550"/>
            </a:xfrm>
            <a:custGeom>
              <a:avLst/>
              <a:gdLst/>
              <a:ahLst/>
              <a:cxnLst/>
              <a:rect l="l" t="t" r="r" b="b"/>
              <a:pathLst>
                <a:path w="186085" h="129222" extrusionOk="0">
                  <a:moveTo>
                    <a:pt x="36388" y="45774"/>
                  </a:moveTo>
                  <a:cubicBezTo>
                    <a:pt x="37127" y="45774"/>
                    <a:pt x="37738" y="46320"/>
                    <a:pt x="37802" y="47028"/>
                  </a:cubicBezTo>
                  <a:lnTo>
                    <a:pt x="64321" y="47028"/>
                  </a:lnTo>
                  <a:lnTo>
                    <a:pt x="64321" y="47574"/>
                  </a:lnTo>
                  <a:lnTo>
                    <a:pt x="37770" y="47574"/>
                  </a:lnTo>
                  <a:cubicBezTo>
                    <a:pt x="37609" y="48185"/>
                    <a:pt x="37063" y="48635"/>
                    <a:pt x="36388" y="48635"/>
                  </a:cubicBezTo>
                  <a:cubicBezTo>
                    <a:pt x="35616" y="48635"/>
                    <a:pt x="34973" y="47992"/>
                    <a:pt x="34973" y="47188"/>
                  </a:cubicBezTo>
                  <a:cubicBezTo>
                    <a:pt x="34973" y="46417"/>
                    <a:pt x="35616" y="45774"/>
                    <a:pt x="36388" y="45774"/>
                  </a:cubicBezTo>
                  <a:close/>
                  <a:moveTo>
                    <a:pt x="151722" y="45774"/>
                  </a:moveTo>
                  <a:cubicBezTo>
                    <a:pt x="152525" y="45774"/>
                    <a:pt x="153168" y="46417"/>
                    <a:pt x="153168" y="47188"/>
                  </a:cubicBezTo>
                  <a:cubicBezTo>
                    <a:pt x="153168" y="47992"/>
                    <a:pt x="152525" y="48635"/>
                    <a:pt x="151722" y="48635"/>
                  </a:cubicBezTo>
                  <a:cubicBezTo>
                    <a:pt x="151047" y="48635"/>
                    <a:pt x="150468" y="48120"/>
                    <a:pt x="150339" y="47478"/>
                  </a:cubicBezTo>
                  <a:lnTo>
                    <a:pt x="132371" y="47478"/>
                  </a:lnTo>
                  <a:lnTo>
                    <a:pt x="132371" y="46931"/>
                  </a:lnTo>
                  <a:lnTo>
                    <a:pt x="150339" y="46931"/>
                  </a:lnTo>
                  <a:cubicBezTo>
                    <a:pt x="150468" y="46256"/>
                    <a:pt x="151047" y="45774"/>
                    <a:pt x="151722" y="45774"/>
                  </a:cubicBezTo>
                  <a:close/>
                  <a:moveTo>
                    <a:pt x="172166" y="59500"/>
                  </a:moveTo>
                  <a:cubicBezTo>
                    <a:pt x="172969" y="59500"/>
                    <a:pt x="173612" y="60142"/>
                    <a:pt x="173612" y="60946"/>
                  </a:cubicBezTo>
                  <a:cubicBezTo>
                    <a:pt x="173612" y="61621"/>
                    <a:pt x="173098" y="62200"/>
                    <a:pt x="172455" y="62328"/>
                  </a:cubicBezTo>
                  <a:lnTo>
                    <a:pt x="172455" y="77147"/>
                  </a:lnTo>
                  <a:lnTo>
                    <a:pt x="163840" y="77147"/>
                  </a:lnTo>
                  <a:lnTo>
                    <a:pt x="163840" y="86694"/>
                  </a:lnTo>
                  <a:lnTo>
                    <a:pt x="163326" y="86694"/>
                  </a:lnTo>
                  <a:lnTo>
                    <a:pt x="163326" y="76633"/>
                  </a:lnTo>
                  <a:lnTo>
                    <a:pt x="171908" y="76633"/>
                  </a:lnTo>
                  <a:lnTo>
                    <a:pt x="171908" y="62328"/>
                  </a:lnTo>
                  <a:cubicBezTo>
                    <a:pt x="171233" y="62200"/>
                    <a:pt x="170751" y="61621"/>
                    <a:pt x="170751" y="60946"/>
                  </a:cubicBezTo>
                  <a:cubicBezTo>
                    <a:pt x="170751" y="60142"/>
                    <a:pt x="171394" y="59500"/>
                    <a:pt x="172166" y="59500"/>
                  </a:cubicBezTo>
                  <a:close/>
                  <a:moveTo>
                    <a:pt x="13790" y="80136"/>
                  </a:moveTo>
                  <a:cubicBezTo>
                    <a:pt x="14433" y="80136"/>
                    <a:pt x="14979" y="80554"/>
                    <a:pt x="15140" y="81133"/>
                  </a:cubicBezTo>
                  <a:lnTo>
                    <a:pt x="28094" y="81133"/>
                  </a:lnTo>
                  <a:lnTo>
                    <a:pt x="28094" y="85794"/>
                  </a:lnTo>
                  <a:cubicBezTo>
                    <a:pt x="28544" y="85955"/>
                    <a:pt x="28866" y="86372"/>
                    <a:pt x="28962" y="86855"/>
                  </a:cubicBezTo>
                  <a:lnTo>
                    <a:pt x="174062" y="86855"/>
                  </a:lnTo>
                  <a:cubicBezTo>
                    <a:pt x="174158" y="86180"/>
                    <a:pt x="174737" y="85697"/>
                    <a:pt x="175444" y="85697"/>
                  </a:cubicBezTo>
                  <a:cubicBezTo>
                    <a:pt x="176248" y="85697"/>
                    <a:pt x="176859" y="86308"/>
                    <a:pt x="176859" y="87112"/>
                  </a:cubicBezTo>
                  <a:cubicBezTo>
                    <a:pt x="176859" y="87883"/>
                    <a:pt x="176248" y="88526"/>
                    <a:pt x="175444" y="88526"/>
                  </a:cubicBezTo>
                  <a:cubicBezTo>
                    <a:pt x="174737" y="88526"/>
                    <a:pt x="174158" y="88044"/>
                    <a:pt x="174062" y="87369"/>
                  </a:cubicBezTo>
                  <a:lnTo>
                    <a:pt x="28962" y="87369"/>
                  </a:lnTo>
                  <a:cubicBezTo>
                    <a:pt x="28834" y="88044"/>
                    <a:pt x="28255" y="88526"/>
                    <a:pt x="27548" y="88526"/>
                  </a:cubicBezTo>
                  <a:cubicBezTo>
                    <a:pt x="26873" y="88526"/>
                    <a:pt x="26294" y="88044"/>
                    <a:pt x="26166" y="87369"/>
                  </a:cubicBezTo>
                  <a:lnTo>
                    <a:pt x="21441" y="87369"/>
                  </a:lnTo>
                  <a:cubicBezTo>
                    <a:pt x="21312" y="88044"/>
                    <a:pt x="20733" y="88526"/>
                    <a:pt x="20058" y="88526"/>
                  </a:cubicBezTo>
                  <a:cubicBezTo>
                    <a:pt x="19255" y="88526"/>
                    <a:pt x="18612" y="87883"/>
                    <a:pt x="18612" y="87112"/>
                  </a:cubicBezTo>
                  <a:cubicBezTo>
                    <a:pt x="18612" y="86308"/>
                    <a:pt x="19255" y="85697"/>
                    <a:pt x="20058" y="85697"/>
                  </a:cubicBezTo>
                  <a:cubicBezTo>
                    <a:pt x="20733" y="85697"/>
                    <a:pt x="21312" y="86180"/>
                    <a:pt x="21441" y="86855"/>
                  </a:cubicBezTo>
                  <a:lnTo>
                    <a:pt x="26166" y="86855"/>
                  </a:lnTo>
                  <a:cubicBezTo>
                    <a:pt x="26294" y="86180"/>
                    <a:pt x="26841" y="85697"/>
                    <a:pt x="27548" y="85697"/>
                  </a:cubicBezTo>
                  <a:lnTo>
                    <a:pt x="27548" y="81647"/>
                  </a:lnTo>
                  <a:lnTo>
                    <a:pt x="15205" y="81647"/>
                  </a:lnTo>
                  <a:cubicBezTo>
                    <a:pt x="15172" y="82386"/>
                    <a:pt x="14562" y="82997"/>
                    <a:pt x="13790" y="82997"/>
                  </a:cubicBezTo>
                  <a:cubicBezTo>
                    <a:pt x="13019" y="82997"/>
                    <a:pt x="12376" y="82354"/>
                    <a:pt x="12376" y="81551"/>
                  </a:cubicBezTo>
                  <a:cubicBezTo>
                    <a:pt x="12376" y="80779"/>
                    <a:pt x="13019" y="80136"/>
                    <a:pt x="13790" y="80136"/>
                  </a:cubicBezTo>
                  <a:close/>
                  <a:moveTo>
                    <a:pt x="175862" y="104920"/>
                  </a:moveTo>
                  <a:cubicBezTo>
                    <a:pt x="176634" y="104920"/>
                    <a:pt x="177276" y="105531"/>
                    <a:pt x="177276" y="106334"/>
                  </a:cubicBezTo>
                  <a:cubicBezTo>
                    <a:pt x="177276" y="107106"/>
                    <a:pt x="176634" y="107748"/>
                    <a:pt x="175862" y="107748"/>
                  </a:cubicBezTo>
                  <a:cubicBezTo>
                    <a:pt x="175155" y="107748"/>
                    <a:pt x="174576" y="107266"/>
                    <a:pt x="174448" y="106591"/>
                  </a:cubicBezTo>
                  <a:lnTo>
                    <a:pt x="155675" y="106591"/>
                  </a:lnTo>
                  <a:cubicBezTo>
                    <a:pt x="155579" y="107202"/>
                    <a:pt x="155065" y="107684"/>
                    <a:pt x="154454" y="107748"/>
                  </a:cubicBezTo>
                  <a:lnTo>
                    <a:pt x="154454" y="112602"/>
                  </a:lnTo>
                  <a:lnTo>
                    <a:pt x="174448" y="112602"/>
                  </a:lnTo>
                  <a:cubicBezTo>
                    <a:pt x="174544" y="111895"/>
                    <a:pt x="175123" y="111381"/>
                    <a:pt x="175862" y="111381"/>
                  </a:cubicBezTo>
                  <a:cubicBezTo>
                    <a:pt x="176634" y="111381"/>
                    <a:pt x="177276" y="112024"/>
                    <a:pt x="177276" y="112795"/>
                  </a:cubicBezTo>
                  <a:cubicBezTo>
                    <a:pt x="177276" y="113599"/>
                    <a:pt x="176634" y="114210"/>
                    <a:pt x="175862" y="114210"/>
                  </a:cubicBezTo>
                  <a:cubicBezTo>
                    <a:pt x="175187" y="114210"/>
                    <a:pt x="174641" y="113760"/>
                    <a:pt x="174480" y="113149"/>
                  </a:cubicBezTo>
                  <a:lnTo>
                    <a:pt x="153908" y="113149"/>
                  </a:lnTo>
                  <a:lnTo>
                    <a:pt x="153908" y="107716"/>
                  </a:lnTo>
                  <a:cubicBezTo>
                    <a:pt x="153393" y="107556"/>
                    <a:pt x="153007" y="107138"/>
                    <a:pt x="152879" y="106591"/>
                  </a:cubicBezTo>
                  <a:lnTo>
                    <a:pt x="130056" y="106591"/>
                  </a:lnTo>
                  <a:lnTo>
                    <a:pt x="130056" y="106077"/>
                  </a:lnTo>
                  <a:lnTo>
                    <a:pt x="152879" y="106077"/>
                  </a:lnTo>
                  <a:cubicBezTo>
                    <a:pt x="153007" y="105402"/>
                    <a:pt x="153586" y="104920"/>
                    <a:pt x="154293" y="104920"/>
                  </a:cubicBezTo>
                  <a:cubicBezTo>
                    <a:pt x="155000" y="104920"/>
                    <a:pt x="155579" y="105402"/>
                    <a:pt x="155675" y="106077"/>
                  </a:cubicBezTo>
                  <a:lnTo>
                    <a:pt x="174448" y="106077"/>
                  </a:lnTo>
                  <a:cubicBezTo>
                    <a:pt x="174576" y="105402"/>
                    <a:pt x="175155" y="104920"/>
                    <a:pt x="175862" y="104920"/>
                  </a:cubicBezTo>
                  <a:close/>
                  <a:moveTo>
                    <a:pt x="26584" y="101095"/>
                  </a:moveTo>
                  <a:cubicBezTo>
                    <a:pt x="27323" y="101095"/>
                    <a:pt x="27934" y="101673"/>
                    <a:pt x="27998" y="102380"/>
                  </a:cubicBezTo>
                  <a:lnTo>
                    <a:pt x="35841" y="102380"/>
                  </a:lnTo>
                  <a:lnTo>
                    <a:pt x="35841" y="111381"/>
                  </a:lnTo>
                  <a:lnTo>
                    <a:pt x="52588" y="111381"/>
                  </a:lnTo>
                  <a:cubicBezTo>
                    <a:pt x="52685" y="110802"/>
                    <a:pt x="53135" y="110352"/>
                    <a:pt x="53713" y="110256"/>
                  </a:cubicBezTo>
                  <a:lnTo>
                    <a:pt x="53713" y="105948"/>
                  </a:lnTo>
                  <a:lnTo>
                    <a:pt x="63292" y="105948"/>
                  </a:lnTo>
                  <a:lnTo>
                    <a:pt x="63292" y="106495"/>
                  </a:lnTo>
                  <a:lnTo>
                    <a:pt x="54260" y="106495"/>
                  </a:lnTo>
                  <a:lnTo>
                    <a:pt x="54260" y="110256"/>
                  </a:lnTo>
                  <a:cubicBezTo>
                    <a:pt x="54903" y="110384"/>
                    <a:pt x="55417" y="110963"/>
                    <a:pt x="55417" y="111638"/>
                  </a:cubicBezTo>
                  <a:cubicBezTo>
                    <a:pt x="55417" y="112442"/>
                    <a:pt x="54774" y="113084"/>
                    <a:pt x="53971" y="113084"/>
                  </a:cubicBezTo>
                  <a:cubicBezTo>
                    <a:pt x="53296" y="113084"/>
                    <a:pt x="52717" y="112570"/>
                    <a:pt x="52588" y="111927"/>
                  </a:cubicBezTo>
                  <a:lnTo>
                    <a:pt x="35327" y="111927"/>
                  </a:lnTo>
                  <a:lnTo>
                    <a:pt x="35327" y="102927"/>
                  </a:lnTo>
                  <a:lnTo>
                    <a:pt x="27934" y="102927"/>
                  </a:lnTo>
                  <a:cubicBezTo>
                    <a:pt x="27805" y="103441"/>
                    <a:pt x="27387" y="103827"/>
                    <a:pt x="26841" y="103923"/>
                  </a:cubicBezTo>
                  <a:lnTo>
                    <a:pt x="26841" y="117649"/>
                  </a:lnTo>
                  <a:lnTo>
                    <a:pt x="18290" y="117649"/>
                  </a:lnTo>
                  <a:cubicBezTo>
                    <a:pt x="18097" y="118195"/>
                    <a:pt x="17583" y="118581"/>
                    <a:pt x="16972" y="118581"/>
                  </a:cubicBezTo>
                  <a:cubicBezTo>
                    <a:pt x="16169" y="118581"/>
                    <a:pt x="15526" y="117938"/>
                    <a:pt x="15526" y="117135"/>
                  </a:cubicBezTo>
                  <a:cubicBezTo>
                    <a:pt x="15526" y="116363"/>
                    <a:pt x="16169" y="115720"/>
                    <a:pt x="16972" y="115720"/>
                  </a:cubicBezTo>
                  <a:cubicBezTo>
                    <a:pt x="17744" y="115720"/>
                    <a:pt x="18355" y="116331"/>
                    <a:pt x="18387" y="117103"/>
                  </a:cubicBezTo>
                  <a:lnTo>
                    <a:pt x="26326" y="117103"/>
                  </a:lnTo>
                  <a:lnTo>
                    <a:pt x="26326" y="103923"/>
                  </a:lnTo>
                  <a:cubicBezTo>
                    <a:pt x="25780" y="103827"/>
                    <a:pt x="25362" y="103441"/>
                    <a:pt x="25234" y="102927"/>
                  </a:cubicBezTo>
                  <a:lnTo>
                    <a:pt x="14208" y="102927"/>
                  </a:lnTo>
                  <a:cubicBezTo>
                    <a:pt x="14015" y="103505"/>
                    <a:pt x="13501" y="103955"/>
                    <a:pt x="12826" y="103955"/>
                  </a:cubicBezTo>
                  <a:cubicBezTo>
                    <a:pt x="12054" y="103955"/>
                    <a:pt x="11411" y="103313"/>
                    <a:pt x="11411" y="102509"/>
                  </a:cubicBezTo>
                  <a:cubicBezTo>
                    <a:pt x="11411" y="101737"/>
                    <a:pt x="12054" y="101095"/>
                    <a:pt x="12826" y="101095"/>
                  </a:cubicBezTo>
                  <a:cubicBezTo>
                    <a:pt x="13565" y="101095"/>
                    <a:pt x="14176" y="101673"/>
                    <a:pt x="14240" y="102380"/>
                  </a:cubicBezTo>
                  <a:lnTo>
                    <a:pt x="25169" y="102380"/>
                  </a:lnTo>
                  <a:cubicBezTo>
                    <a:pt x="25234" y="101673"/>
                    <a:pt x="25844" y="101095"/>
                    <a:pt x="26584" y="101095"/>
                  </a:cubicBezTo>
                  <a:close/>
                  <a:moveTo>
                    <a:pt x="124560" y="0"/>
                  </a:moveTo>
                  <a:cubicBezTo>
                    <a:pt x="120317" y="0"/>
                    <a:pt x="116363" y="675"/>
                    <a:pt x="112666" y="1607"/>
                  </a:cubicBezTo>
                  <a:cubicBezTo>
                    <a:pt x="100098" y="4725"/>
                    <a:pt x="94119" y="11894"/>
                    <a:pt x="80425" y="18322"/>
                  </a:cubicBezTo>
                  <a:lnTo>
                    <a:pt x="80425" y="20990"/>
                  </a:lnTo>
                  <a:lnTo>
                    <a:pt x="92030" y="20990"/>
                  </a:lnTo>
                  <a:lnTo>
                    <a:pt x="92030" y="21537"/>
                  </a:lnTo>
                  <a:lnTo>
                    <a:pt x="79879" y="21537"/>
                  </a:lnTo>
                  <a:lnTo>
                    <a:pt x="79879" y="18580"/>
                  </a:lnTo>
                  <a:cubicBezTo>
                    <a:pt x="78915" y="19030"/>
                    <a:pt x="77886" y="19480"/>
                    <a:pt x="76825" y="19930"/>
                  </a:cubicBezTo>
                  <a:cubicBezTo>
                    <a:pt x="71007" y="22373"/>
                    <a:pt x="66057" y="23369"/>
                    <a:pt x="61235" y="23883"/>
                  </a:cubicBezTo>
                  <a:lnTo>
                    <a:pt x="61235" y="25844"/>
                  </a:lnTo>
                  <a:lnTo>
                    <a:pt x="43781" y="25844"/>
                  </a:lnTo>
                  <a:cubicBezTo>
                    <a:pt x="43652" y="26519"/>
                    <a:pt x="43074" y="27001"/>
                    <a:pt x="42367" y="27001"/>
                  </a:cubicBezTo>
                  <a:cubicBezTo>
                    <a:pt x="41595" y="27001"/>
                    <a:pt x="40952" y="26359"/>
                    <a:pt x="40952" y="25587"/>
                  </a:cubicBezTo>
                  <a:cubicBezTo>
                    <a:pt x="40952" y="25459"/>
                    <a:pt x="40984" y="25298"/>
                    <a:pt x="41016" y="25169"/>
                  </a:cubicBezTo>
                  <a:lnTo>
                    <a:pt x="41016" y="25169"/>
                  </a:lnTo>
                  <a:cubicBezTo>
                    <a:pt x="37995" y="25523"/>
                    <a:pt x="34780" y="26005"/>
                    <a:pt x="31212" y="26776"/>
                  </a:cubicBezTo>
                  <a:cubicBezTo>
                    <a:pt x="11315" y="31020"/>
                    <a:pt x="0" y="57924"/>
                    <a:pt x="0" y="73257"/>
                  </a:cubicBezTo>
                  <a:cubicBezTo>
                    <a:pt x="0" y="88622"/>
                    <a:pt x="1190" y="110834"/>
                    <a:pt x="18323" y="122342"/>
                  </a:cubicBezTo>
                  <a:cubicBezTo>
                    <a:pt x="21923" y="124753"/>
                    <a:pt x="26551" y="125717"/>
                    <a:pt x="31791" y="125717"/>
                  </a:cubicBezTo>
                  <a:cubicBezTo>
                    <a:pt x="41370" y="125717"/>
                    <a:pt x="52910" y="122503"/>
                    <a:pt x="63710" y="119320"/>
                  </a:cubicBezTo>
                  <a:cubicBezTo>
                    <a:pt x="74511" y="116138"/>
                    <a:pt x="84540" y="112924"/>
                    <a:pt x="91065" y="112924"/>
                  </a:cubicBezTo>
                  <a:cubicBezTo>
                    <a:pt x="91387" y="112924"/>
                    <a:pt x="91708" y="112924"/>
                    <a:pt x="92030" y="112956"/>
                  </a:cubicBezTo>
                  <a:cubicBezTo>
                    <a:pt x="98748" y="113309"/>
                    <a:pt x="105916" y="116717"/>
                    <a:pt x="113695" y="120510"/>
                  </a:cubicBezTo>
                  <a:cubicBezTo>
                    <a:pt x="132757" y="121699"/>
                    <a:pt x="149600" y="124817"/>
                    <a:pt x="161911" y="129221"/>
                  </a:cubicBezTo>
                  <a:cubicBezTo>
                    <a:pt x="179044" y="121796"/>
                    <a:pt x="186084" y="99005"/>
                    <a:pt x="186084" y="77147"/>
                  </a:cubicBezTo>
                  <a:cubicBezTo>
                    <a:pt x="186084" y="71232"/>
                    <a:pt x="185570" y="65382"/>
                    <a:pt x="184605" y="59950"/>
                  </a:cubicBezTo>
                  <a:cubicBezTo>
                    <a:pt x="182002" y="45356"/>
                    <a:pt x="174866" y="33913"/>
                    <a:pt x="165704" y="23337"/>
                  </a:cubicBezTo>
                  <a:cubicBezTo>
                    <a:pt x="164644" y="22148"/>
                    <a:pt x="163615" y="20990"/>
                    <a:pt x="162586" y="19898"/>
                  </a:cubicBezTo>
                  <a:lnTo>
                    <a:pt x="135360" y="19898"/>
                  </a:lnTo>
                  <a:cubicBezTo>
                    <a:pt x="135135" y="20444"/>
                    <a:pt x="134621" y="20830"/>
                    <a:pt x="134010" y="20830"/>
                  </a:cubicBezTo>
                  <a:cubicBezTo>
                    <a:pt x="133239" y="20830"/>
                    <a:pt x="132596" y="20187"/>
                    <a:pt x="132596" y="19415"/>
                  </a:cubicBezTo>
                  <a:cubicBezTo>
                    <a:pt x="132596" y="18676"/>
                    <a:pt x="133142" y="18065"/>
                    <a:pt x="133882" y="18001"/>
                  </a:cubicBezTo>
                  <a:lnTo>
                    <a:pt x="133882" y="11733"/>
                  </a:lnTo>
                  <a:lnTo>
                    <a:pt x="118067" y="11733"/>
                  </a:lnTo>
                  <a:lnTo>
                    <a:pt x="118067" y="19898"/>
                  </a:lnTo>
                  <a:lnTo>
                    <a:pt x="99391" y="19898"/>
                  </a:lnTo>
                  <a:lnTo>
                    <a:pt x="99391" y="34748"/>
                  </a:lnTo>
                  <a:lnTo>
                    <a:pt x="98844" y="34748"/>
                  </a:lnTo>
                  <a:lnTo>
                    <a:pt x="98844" y="19351"/>
                  </a:lnTo>
                  <a:lnTo>
                    <a:pt x="117520" y="19351"/>
                  </a:lnTo>
                  <a:lnTo>
                    <a:pt x="117520" y="11186"/>
                  </a:lnTo>
                  <a:lnTo>
                    <a:pt x="147061" y="11186"/>
                  </a:lnTo>
                  <a:cubicBezTo>
                    <a:pt x="147189" y="10511"/>
                    <a:pt x="147768" y="10029"/>
                    <a:pt x="148443" y="10029"/>
                  </a:cubicBezTo>
                  <a:cubicBezTo>
                    <a:pt x="149247" y="10029"/>
                    <a:pt x="149889" y="10672"/>
                    <a:pt x="149889" y="11444"/>
                  </a:cubicBezTo>
                  <a:cubicBezTo>
                    <a:pt x="149889" y="12247"/>
                    <a:pt x="149247" y="12890"/>
                    <a:pt x="148443" y="12890"/>
                  </a:cubicBezTo>
                  <a:cubicBezTo>
                    <a:pt x="147768" y="12890"/>
                    <a:pt x="147189" y="12376"/>
                    <a:pt x="147061" y="11733"/>
                  </a:cubicBezTo>
                  <a:lnTo>
                    <a:pt x="134396" y="11733"/>
                  </a:lnTo>
                  <a:lnTo>
                    <a:pt x="134396" y="18033"/>
                  </a:lnTo>
                  <a:cubicBezTo>
                    <a:pt x="135007" y="18194"/>
                    <a:pt x="135424" y="18740"/>
                    <a:pt x="135424" y="19351"/>
                  </a:cubicBezTo>
                  <a:lnTo>
                    <a:pt x="162072" y="19351"/>
                  </a:lnTo>
                  <a:cubicBezTo>
                    <a:pt x="147671" y="4211"/>
                    <a:pt x="135199" y="0"/>
                    <a:pt x="124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64"/>
            <p:cNvSpPr/>
            <p:nvPr/>
          </p:nvSpPr>
          <p:spPr>
            <a:xfrm>
              <a:off x="3805950" y="681700"/>
              <a:ext cx="395400" cy="385775"/>
            </a:xfrm>
            <a:custGeom>
              <a:avLst/>
              <a:gdLst/>
              <a:ahLst/>
              <a:cxnLst/>
              <a:rect l="l" t="t" r="r" b="b"/>
              <a:pathLst>
                <a:path w="15816" h="15431" extrusionOk="0">
                  <a:moveTo>
                    <a:pt x="7908" y="2251"/>
                  </a:moveTo>
                  <a:cubicBezTo>
                    <a:pt x="11026" y="2251"/>
                    <a:pt x="13566" y="4790"/>
                    <a:pt x="13566" y="7908"/>
                  </a:cubicBezTo>
                  <a:lnTo>
                    <a:pt x="13566" y="13180"/>
                  </a:lnTo>
                  <a:lnTo>
                    <a:pt x="2251" y="13180"/>
                  </a:lnTo>
                  <a:lnTo>
                    <a:pt x="2251" y="7908"/>
                  </a:lnTo>
                  <a:cubicBezTo>
                    <a:pt x="2251" y="4790"/>
                    <a:pt x="4790" y="2251"/>
                    <a:pt x="7908" y="2251"/>
                  </a:cubicBezTo>
                  <a:close/>
                  <a:moveTo>
                    <a:pt x="7908" y="1"/>
                  </a:moveTo>
                  <a:cubicBezTo>
                    <a:pt x="3537" y="1"/>
                    <a:pt x="1" y="3537"/>
                    <a:pt x="1" y="7908"/>
                  </a:cubicBezTo>
                  <a:lnTo>
                    <a:pt x="1" y="14305"/>
                  </a:lnTo>
                  <a:cubicBezTo>
                    <a:pt x="1" y="14948"/>
                    <a:pt x="483" y="15430"/>
                    <a:pt x="1126" y="15430"/>
                  </a:cubicBezTo>
                  <a:lnTo>
                    <a:pt x="14691" y="15430"/>
                  </a:lnTo>
                  <a:cubicBezTo>
                    <a:pt x="15302" y="15430"/>
                    <a:pt x="15816" y="14948"/>
                    <a:pt x="15816" y="14305"/>
                  </a:cubicBezTo>
                  <a:lnTo>
                    <a:pt x="15816" y="7908"/>
                  </a:lnTo>
                  <a:cubicBezTo>
                    <a:pt x="15816" y="3537"/>
                    <a:pt x="12280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64"/>
            <p:cNvSpPr/>
            <p:nvPr/>
          </p:nvSpPr>
          <p:spPr>
            <a:xfrm>
              <a:off x="3798725" y="675275"/>
              <a:ext cx="409050" cy="399425"/>
            </a:xfrm>
            <a:custGeom>
              <a:avLst/>
              <a:gdLst/>
              <a:ahLst/>
              <a:cxnLst/>
              <a:rect l="l" t="t" r="r" b="b"/>
              <a:pathLst>
                <a:path w="16362" h="15977" extrusionOk="0">
                  <a:moveTo>
                    <a:pt x="8197" y="2765"/>
                  </a:moveTo>
                  <a:cubicBezTo>
                    <a:pt x="9676" y="2765"/>
                    <a:pt x="11026" y="3376"/>
                    <a:pt x="11990" y="4372"/>
                  </a:cubicBezTo>
                  <a:cubicBezTo>
                    <a:pt x="12987" y="5337"/>
                    <a:pt x="13598" y="6687"/>
                    <a:pt x="13598" y="8165"/>
                  </a:cubicBezTo>
                  <a:lnTo>
                    <a:pt x="13598" y="13180"/>
                  </a:lnTo>
                  <a:lnTo>
                    <a:pt x="2797" y="13180"/>
                  </a:lnTo>
                  <a:lnTo>
                    <a:pt x="2797" y="8165"/>
                  </a:lnTo>
                  <a:cubicBezTo>
                    <a:pt x="2797" y="6687"/>
                    <a:pt x="3408" y="5337"/>
                    <a:pt x="4372" y="4372"/>
                  </a:cubicBezTo>
                  <a:cubicBezTo>
                    <a:pt x="5369" y="3376"/>
                    <a:pt x="6719" y="2765"/>
                    <a:pt x="8197" y="2765"/>
                  </a:cubicBezTo>
                  <a:close/>
                  <a:moveTo>
                    <a:pt x="8197" y="2251"/>
                  </a:moveTo>
                  <a:cubicBezTo>
                    <a:pt x="4919" y="2251"/>
                    <a:pt x="2251" y="4919"/>
                    <a:pt x="2251" y="8165"/>
                  </a:cubicBezTo>
                  <a:lnTo>
                    <a:pt x="2251" y="13437"/>
                  </a:lnTo>
                  <a:cubicBezTo>
                    <a:pt x="2251" y="13501"/>
                    <a:pt x="2283" y="13566"/>
                    <a:pt x="2347" y="13630"/>
                  </a:cubicBezTo>
                  <a:cubicBezTo>
                    <a:pt x="2379" y="13694"/>
                    <a:pt x="2476" y="13694"/>
                    <a:pt x="2540" y="13694"/>
                  </a:cubicBezTo>
                  <a:lnTo>
                    <a:pt x="13855" y="13694"/>
                  </a:lnTo>
                  <a:cubicBezTo>
                    <a:pt x="13919" y="13694"/>
                    <a:pt x="13983" y="13694"/>
                    <a:pt x="14048" y="13630"/>
                  </a:cubicBezTo>
                  <a:cubicBezTo>
                    <a:pt x="14080" y="13566"/>
                    <a:pt x="14112" y="13501"/>
                    <a:pt x="14112" y="13437"/>
                  </a:cubicBezTo>
                  <a:lnTo>
                    <a:pt x="14112" y="8165"/>
                  </a:lnTo>
                  <a:cubicBezTo>
                    <a:pt x="14112" y="4919"/>
                    <a:pt x="11476" y="2251"/>
                    <a:pt x="8197" y="2251"/>
                  </a:cubicBezTo>
                  <a:close/>
                  <a:moveTo>
                    <a:pt x="8197" y="515"/>
                  </a:moveTo>
                  <a:cubicBezTo>
                    <a:pt x="10287" y="515"/>
                    <a:pt x="12215" y="1383"/>
                    <a:pt x="13598" y="2765"/>
                  </a:cubicBezTo>
                  <a:cubicBezTo>
                    <a:pt x="14980" y="4147"/>
                    <a:pt x="15848" y="6076"/>
                    <a:pt x="15848" y="8165"/>
                  </a:cubicBezTo>
                  <a:lnTo>
                    <a:pt x="15848" y="14562"/>
                  </a:lnTo>
                  <a:cubicBezTo>
                    <a:pt x="15848" y="15044"/>
                    <a:pt x="15462" y="15430"/>
                    <a:pt x="14980" y="15430"/>
                  </a:cubicBezTo>
                  <a:lnTo>
                    <a:pt x="1415" y="15430"/>
                  </a:lnTo>
                  <a:cubicBezTo>
                    <a:pt x="933" y="15430"/>
                    <a:pt x="547" y="15044"/>
                    <a:pt x="547" y="14562"/>
                  </a:cubicBezTo>
                  <a:lnTo>
                    <a:pt x="547" y="8165"/>
                  </a:lnTo>
                  <a:cubicBezTo>
                    <a:pt x="547" y="6076"/>
                    <a:pt x="1415" y="4147"/>
                    <a:pt x="2797" y="2765"/>
                  </a:cubicBezTo>
                  <a:cubicBezTo>
                    <a:pt x="4179" y="1383"/>
                    <a:pt x="6076" y="515"/>
                    <a:pt x="8197" y="515"/>
                  </a:cubicBezTo>
                  <a:close/>
                  <a:moveTo>
                    <a:pt x="8197" y="1"/>
                  </a:moveTo>
                  <a:cubicBezTo>
                    <a:pt x="3665" y="1"/>
                    <a:pt x="0" y="3665"/>
                    <a:pt x="0" y="8165"/>
                  </a:cubicBezTo>
                  <a:lnTo>
                    <a:pt x="0" y="14562"/>
                  </a:lnTo>
                  <a:cubicBezTo>
                    <a:pt x="0" y="15334"/>
                    <a:pt x="643" y="15976"/>
                    <a:pt x="1415" y="15976"/>
                  </a:cubicBezTo>
                  <a:lnTo>
                    <a:pt x="14980" y="15976"/>
                  </a:lnTo>
                  <a:cubicBezTo>
                    <a:pt x="15751" y="15976"/>
                    <a:pt x="16362" y="15334"/>
                    <a:pt x="16362" y="14562"/>
                  </a:cubicBezTo>
                  <a:lnTo>
                    <a:pt x="16362" y="8165"/>
                  </a:lnTo>
                  <a:cubicBezTo>
                    <a:pt x="16362" y="3665"/>
                    <a:pt x="12698" y="1"/>
                    <a:pt x="8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64"/>
            <p:cNvSpPr/>
            <p:nvPr/>
          </p:nvSpPr>
          <p:spPr>
            <a:xfrm>
              <a:off x="3784250" y="990300"/>
              <a:ext cx="432375" cy="365650"/>
            </a:xfrm>
            <a:custGeom>
              <a:avLst/>
              <a:gdLst/>
              <a:ahLst/>
              <a:cxnLst/>
              <a:rect l="l" t="t" r="r" b="b"/>
              <a:pathLst>
                <a:path w="17295" h="14626" extrusionOk="0">
                  <a:moveTo>
                    <a:pt x="1" y="0"/>
                  </a:moveTo>
                  <a:lnTo>
                    <a:pt x="1" y="14626"/>
                  </a:lnTo>
                  <a:lnTo>
                    <a:pt x="17295" y="14626"/>
                  </a:lnTo>
                  <a:lnTo>
                    <a:pt x="17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64"/>
            <p:cNvSpPr/>
            <p:nvPr/>
          </p:nvSpPr>
          <p:spPr>
            <a:xfrm>
              <a:off x="3777825" y="983875"/>
              <a:ext cx="446025" cy="378525"/>
            </a:xfrm>
            <a:custGeom>
              <a:avLst/>
              <a:gdLst/>
              <a:ahLst/>
              <a:cxnLst/>
              <a:rect l="l" t="t" r="r" b="b"/>
              <a:pathLst>
                <a:path w="17841" h="15141" extrusionOk="0">
                  <a:moveTo>
                    <a:pt x="17294" y="547"/>
                  </a:moveTo>
                  <a:lnTo>
                    <a:pt x="17294" y="14626"/>
                  </a:lnTo>
                  <a:lnTo>
                    <a:pt x="547" y="14626"/>
                  </a:lnTo>
                  <a:lnTo>
                    <a:pt x="547" y="547"/>
                  </a:lnTo>
                  <a:close/>
                  <a:moveTo>
                    <a:pt x="258" y="0"/>
                  </a:moveTo>
                  <a:cubicBezTo>
                    <a:pt x="194" y="0"/>
                    <a:pt x="129" y="32"/>
                    <a:pt x="97" y="97"/>
                  </a:cubicBezTo>
                  <a:cubicBezTo>
                    <a:pt x="33" y="129"/>
                    <a:pt x="1" y="193"/>
                    <a:pt x="1" y="257"/>
                  </a:cubicBezTo>
                  <a:lnTo>
                    <a:pt x="1" y="14883"/>
                  </a:lnTo>
                  <a:cubicBezTo>
                    <a:pt x="1" y="14947"/>
                    <a:pt x="33" y="15012"/>
                    <a:pt x="97" y="15076"/>
                  </a:cubicBezTo>
                  <a:cubicBezTo>
                    <a:pt x="129" y="15108"/>
                    <a:pt x="194" y="15140"/>
                    <a:pt x="258" y="15140"/>
                  </a:cubicBezTo>
                  <a:lnTo>
                    <a:pt x="17552" y="15140"/>
                  </a:lnTo>
                  <a:cubicBezTo>
                    <a:pt x="17616" y="15140"/>
                    <a:pt x="17712" y="15108"/>
                    <a:pt x="17744" y="15076"/>
                  </a:cubicBezTo>
                  <a:cubicBezTo>
                    <a:pt x="17809" y="15012"/>
                    <a:pt x="17841" y="14947"/>
                    <a:pt x="17841" y="14883"/>
                  </a:cubicBezTo>
                  <a:lnTo>
                    <a:pt x="17841" y="257"/>
                  </a:lnTo>
                  <a:cubicBezTo>
                    <a:pt x="17841" y="193"/>
                    <a:pt x="17809" y="129"/>
                    <a:pt x="17744" y="97"/>
                  </a:cubicBezTo>
                  <a:cubicBezTo>
                    <a:pt x="17712" y="32"/>
                    <a:pt x="17616" y="0"/>
                    <a:pt x="17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64"/>
            <p:cNvSpPr/>
            <p:nvPr/>
          </p:nvSpPr>
          <p:spPr>
            <a:xfrm>
              <a:off x="3951400" y="1095575"/>
              <a:ext cx="94050" cy="171175"/>
            </a:xfrm>
            <a:custGeom>
              <a:avLst/>
              <a:gdLst/>
              <a:ahLst/>
              <a:cxnLst/>
              <a:rect l="l" t="t" r="r" b="b"/>
              <a:pathLst>
                <a:path w="3762" h="6847" extrusionOk="0">
                  <a:moveTo>
                    <a:pt x="1897" y="0"/>
                  </a:moveTo>
                  <a:cubicBezTo>
                    <a:pt x="837" y="0"/>
                    <a:pt x="1" y="836"/>
                    <a:pt x="1" y="1865"/>
                  </a:cubicBezTo>
                  <a:cubicBezTo>
                    <a:pt x="1" y="2572"/>
                    <a:pt x="419" y="3215"/>
                    <a:pt x="997" y="3536"/>
                  </a:cubicBezTo>
                  <a:lnTo>
                    <a:pt x="676" y="6847"/>
                  </a:lnTo>
                  <a:lnTo>
                    <a:pt x="3087" y="6847"/>
                  </a:lnTo>
                  <a:lnTo>
                    <a:pt x="2797" y="3536"/>
                  </a:lnTo>
                  <a:cubicBezTo>
                    <a:pt x="3376" y="3215"/>
                    <a:pt x="3762" y="2572"/>
                    <a:pt x="3762" y="1865"/>
                  </a:cubicBezTo>
                  <a:cubicBezTo>
                    <a:pt x="3762" y="836"/>
                    <a:pt x="2926" y="0"/>
                    <a:pt x="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64"/>
            <p:cNvSpPr/>
            <p:nvPr/>
          </p:nvSpPr>
          <p:spPr>
            <a:xfrm>
              <a:off x="3944975" y="1088325"/>
              <a:ext cx="107725" cy="184875"/>
            </a:xfrm>
            <a:custGeom>
              <a:avLst/>
              <a:gdLst/>
              <a:ahLst/>
              <a:cxnLst/>
              <a:rect l="l" t="t" r="r" b="b"/>
              <a:pathLst>
                <a:path w="4309" h="7395" extrusionOk="0">
                  <a:moveTo>
                    <a:pt x="2154" y="547"/>
                  </a:moveTo>
                  <a:cubicBezTo>
                    <a:pt x="3022" y="547"/>
                    <a:pt x="3762" y="1255"/>
                    <a:pt x="3762" y="2155"/>
                  </a:cubicBezTo>
                  <a:cubicBezTo>
                    <a:pt x="3762" y="2765"/>
                    <a:pt x="3408" y="3312"/>
                    <a:pt x="2926" y="3569"/>
                  </a:cubicBezTo>
                  <a:lnTo>
                    <a:pt x="2765" y="3665"/>
                  </a:lnTo>
                  <a:lnTo>
                    <a:pt x="3054" y="6880"/>
                  </a:lnTo>
                  <a:lnTo>
                    <a:pt x="1222" y="6880"/>
                  </a:lnTo>
                  <a:lnTo>
                    <a:pt x="1544" y="3665"/>
                  </a:lnTo>
                  <a:lnTo>
                    <a:pt x="1383" y="3569"/>
                  </a:lnTo>
                  <a:cubicBezTo>
                    <a:pt x="869" y="3312"/>
                    <a:pt x="547" y="2765"/>
                    <a:pt x="547" y="2155"/>
                  </a:cubicBezTo>
                  <a:cubicBezTo>
                    <a:pt x="547" y="1255"/>
                    <a:pt x="1254" y="547"/>
                    <a:pt x="2154" y="547"/>
                  </a:cubicBezTo>
                  <a:close/>
                  <a:moveTo>
                    <a:pt x="2154" y="1"/>
                  </a:moveTo>
                  <a:cubicBezTo>
                    <a:pt x="965" y="1"/>
                    <a:pt x="1" y="965"/>
                    <a:pt x="1" y="2155"/>
                  </a:cubicBezTo>
                  <a:cubicBezTo>
                    <a:pt x="1" y="2929"/>
                    <a:pt x="387" y="3592"/>
                    <a:pt x="980" y="3967"/>
                  </a:cubicBezTo>
                  <a:lnTo>
                    <a:pt x="980" y="3967"/>
                  </a:lnTo>
                  <a:lnTo>
                    <a:pt x="644" y="7394"/>
                  </a:lnTo>
                  <a:lnTo>
                    <a:pt x="3665" y="7394"/>
                  </a:lnTo>
                  <a:lnTo>
                    <a:pt x="3327" y="3948"/>
                  </a:lnTo>
                  <a:lnTo>
                    <a:pt x="3327" y="3948"/>
                  </a:lnTo>
                  <a:cubicBezTo>
                    <a:pt x="3908" y="3570"/>
                    <a:pt x="4308" y="2916"/>
                    <a:pt x="4308" y="2155"/>
                  </a:cubicBezTo>
                  <a:cubicBezTo>
                    <a:pt x="4308" y="965"/>
                    <a:pt x="3344" y="1"/>
                    <a:pt x="2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64"/>
            <p:cNvSpPr/>
            <p:nvPr/>
          </p:nvSpPr>
          <p:spPr>
            <a:xfrm>
              <a:off x="5385850" y="2484200"/>
              <a:ext cx="396200" cy="386575"/>
            </a:xfrm>
            <a:custGeom>
              <a:avLst/>
              <a:gdLst/>
              <a:ahLst/>
              <a:cxnLst/>
              <a:rect l="l" t="t" r="r" b="b"/>
              <a:pathLst>
                <a:path w="15848" h="15463" extrusionOk="0">
                  <a:moveTo>
                    <a:pt x="7908" y="2283"/>
                  </a:moveTo>
                  <a:cubicBezTo>
                    <a:pt x="11026" y="2283"/>
                    <a:pt x="13566" y="4823"/>
                    <a:pt x="13566" y="7941"/>
                  </a:cubicBezTo>
                  <a:lnTo>
                    <a:pt x="13566" y="13212"/>
                  </a:lnTo>
                  <a:lnTo>
                    <a:pt x="2251" y="13212"/>
                  </a:lnTo>
                  <a:lnTo>
                    <a:pt x="2251" y="7941"/>
                  </a:lnTo>
                  <a:cubicBezTo>
                    <a:pt x="2251" y="4823"/>
                    <a:pt x="4790" y="2283"/>
                    <a:pt x="7908" y="2283"/>
                  </a:cubicBezTo>
                  <a:close/>
                  <a:moveTo>
                    <a:pt x="7908" y="1"/>
                  </a:moveTo>
                  <a:cubicBezTo>
                    <a:pt x="3569" y="1"/>
                    <a:pt x="1" y="3569"/>
                    <a:pt x="1" y="7941"/>
                  </a:cubicBezTo>
                  <a:lnTo>
                    <a:pt x="1" y="14337"/>
                  </a:lnTo>
                  <a:cubicBezTo>
                    <a:pt x="1" y="14948"/>
                    <a:pt x="515" y="15462"/>
                    <a:pt x="1126" y="15462"/>
                  </a:cubicBezTo>
                  <a:lnTo>
                    <a:pt x="14723" y="15462"/>
                  </a:lnTo>
                  <a:cubicBezTo>
                    <a:pt x="15334" y="15462"/>
                    <a:pt x="15848" y="14948"/>
                    <a:pt x="15848" y="14337"/>
                  </a:cubicBezTo>
                  <a:lnTo>
                    <a:pt x="15848" y="7941"/>
                  </a:lnTo>
                  <a:cubicBezTo>
                    <a:pt x="15848" y="3569"/>
                    <a:pt x="12280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64"/>
            <p:cNvSpPr/>
            <p:nvPr/>
          </p:nvSpPr>
          <p:spPr>
            <a:xfrm>
              <a:off x="5379425" y="2477775"/>
              <a:ext cx="409050" cy="399425"/>
            </a:xfrm>
            <a:custGeom>
              <a:avLst/>
              <a:gdLst/>
              <a:ahLst/>
              <a:cxnLst/>
              <a:rect l="l" t="t" r="r" b="b"/>
              <a:pathLst>
                <a:path w="16362" h="15977" extrusionOk="0">
                  <a:moveTo>
                    <a:pt x="8165" y="2797"/>
                  </a:moveTo>
                  <a:cubicBezTo>
                    <a:pt x="9676" y="2797"/>
                    <a:pt x="11026" y="3408"/>
                    <a:pt x="11990" y="4372"/>
                  </a:cubicBezTo>
                  <a:cubicBezTo>
                    <a:pt x="12955" y="5369"/>
                    <a:pt x="13565" y="6687"/>
                    <a:pt x="13565" y="8198"/>
                  </a:cubicBezTo>
                  <a:lnTo>
                    <a:pt x="13565" y="13180"/>
                  </a:lnTo>
                  <a:lnTo>
                    <a:pt x="2797" y="13180"/>
                  </a:lnTo>
                  <a:lnTo>
                    <a:pt x="2797" y="8198"/>
                  </a:lnTo>
                  <a:cubicBezTo>
                    <a:pt x="2797" y="6687"/>
                    <a:pt x="3376" y="5369"/>
                    <a:pt x="4372" y="4372"/>
                  </a:cubicBezTo>
                  <a:cubicBezTo>
                    <a:pt x="5336" y="3408"/>
                    <a:pt x="6687" y="2797"/>
                    <a:pt x="8165" y="2797"/>
                  </a:cubicBezTo>
                  <a:close/>
                  <a:moveTo>
                    <a:pt x="8165" y="2251"/>
                  </a:moveTo>
                  <a:cubicBezTo>
                    <a:pt x="4919" y="2251"/>
                    <a:pt x="2251" y="4919"/>
                    <a:pt x="2251" y="8198"/>
                  </a:cubicBezTo>
                  <a:lnTo>
                    <a:pt x="2251" y="13469"/>
                  </a:lnTo>
                  <a:cubicBezTo>
                    <a:pt x="2251" y="13534"/>
                    <a:pt x="2283" y="13598"/>
                    <a:pt x="2315" y="13630"/>
                  </a:cubicBezTo>
                  <a:cubicBezTo>
                    <a:pt x="2379" y="13694"/>
                    <a:pt x="2443" y="13726"/>
                    <a:pt x="2508" y="13726"/>
                  </a:cubicBezTo>
                  <a:lnTo>
                    <a:pt x="13823" y="13726"/>
                  </a:lnTo>
                  <a:cubicBezTo>
                    <a:pt x="13919" y="13726"/>
                    <a:pt x="13983" y="13694"/>
                    <a:pt x="14015" y="13630"/>
                  </a:cubicBezTo>
                  <a:cubicBezTo>
                    <a:pt x="14080" y="13598"/>
                    <a:pt x="14112" y="13534"/>
                    <a:pt x="14112" y="13469"/>
                  </a:cubicBezTo>
                  <a:lnTo>
                    <a:pt x="14112" y="8198"/>
                  </a:lnTo>
                  <a:cubicBezTo>
                    <a:pt x="14112" y="4919"/>
                    <a:pt x="11444" y="2251"/>
                    <a:pt x="8165" y="2251"/>
                  </a:cubicBezTo>
                  <a:close/>
                  <a:moveTo>
                    <a:pt x="8165" y="547"/>
                  </a:moveTo>
                  <a:cubicBezTo>
                    <a:pt x="10287" y="547"/>
                    <a:pt x="12183" y="1383"/>
                    <a:pt x="13598" y="2797"/>
                  </a:cubicBezTo>
                  <a:cubicBezTo>
                    <a:pt x="14980" y="4180"/>
                    <a:pt x="15816" y="6076"/>
                    <a:pt x="15816" y="8198"/>
                  </a:cubicBezTo>
                  <a:lnTo>
                    <a:pt x="15816" y="14594"/>
                  </a:lnTo>
                  <a:cubicBezTo>
                    <a:pt x="15816" y="15044"/>
                    <a:pt x="15430" y="15430"/>
                    <a:pt x="14980" y="15430"/>
                  </a:cubicBezTo>
                  <a:lnTo>
                    <a:pt x="1383" y="15430"/>
                  </a:lnTo>
                  <a:cubicBezTo>
                    <a:pt x="901" y="15430"/>
                    <a:pt x="515" y="15044"/>
                    <a:pt x="515" y="14594"/>
                  </a:cubicBezTo>
                  <a:lnTo>
                    <a:pt x="515" y="8198"/>
                  </a:lnTo>
                  <a:cubicBezTo>
                    <a:pt x="515" y="6076"/>
                    <a:pt x="1383" y="4180"/>
                    <a:pt x="2765" y="2797"/>
                  </a:cubicBezTo>
                  <a:cubicBezTo>
                    <a:pt x="4147" y="1383"/>
                    <a:pt x="6076" y="547"/>
                    <a:pt x="8165" y="547"/>
                  </a:cubicBezTo>
                  <a:close/>
                  <a:moveTo>
                    <a:pt x="8165" y="1"/>
                  </a:moveTo>
                  <a:cubicBezTo>
                    <a:pt x="3665" y="1"/>
                    <a:pt x="0" y="3665"/>
                    <a:pt x="0" y="8198"/>
                  </a:cubicBezTo>
                  <a:lnTo>
                    <a:pt x="0" y="14594"/>
                  </a:lnTo>
                  <a:cubicBezTo>
                    <a:pt x="0" y="15366"/>
                    <a:pt x="611" y="15977"/>
                    <a:pt x="1383" y="15977"/>
                  </a:cubicBezTo>
                  <a:lnTo>
                    <a:pt x="14980" y="15977"/>
                  </a:lnTo>
                  <a:cubicBezTo>
                    <a:pt x="15751" y="15977"/>
                    <a:pt x="16362" y="15366"/>
                    <a:pt x="16362" y="14594"/>
                  </a:cubicBezTo>
                  <a:lnTo>
                    <a:pt x="16362" y="8198"/>
                  </a:lnTo>
                  <a:cubicBezTo>
                    <a:pt x="16362" y="3665"/>
                    <a:pt x="12698" y="1"/>
                    <a:pt x="8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64"/>
            <p:cNvSpPr/>
            <p:nvPr/>
          </p:nvSpPr>
          <p:spPr>
            <a:xfrm>
              <a:off x="5364950" y="2793600"/>
              <a:ext cx="432375" cy="364875"/>
            </a:xfrm>
            <a:custGeom>
              <a:avLst/>
              <a:gdLst/>
              <a:ahLst/>
              <a:cxnLst/>
              <a:rect l="l" t="t" r="r" b="b"/>
              <a:pathLst>
                <a:path w="17295" h="14595" extrusionOk="0">
                  <a:moveTo>
                    <a:pt x="1" y="1"/>
                  </a:moveTo>
                  <a:lnTo>
                    <a:pt x="1" y="14594"/>
                  </a:lnTo>
                  <a:lnTo>
                    <a:pt x="17295" y="14594"/>
                  </a:lnTo>
                  <a:lnTo>
                    <a:pt x="17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64"/>
            <p:cNvSpPr/>
            <p:nvPr/>
          </p:nvSpPr>
          <p:spPr>
            <a:xfrm>
              <a:off x="5358525" y="2787175"/>
              <a:ext cx="445225" cy="378525"/>
            </a:xfrm>
            <a:custGeom>
              <a:avLst/>
              <a:gdLst/>
              <a:ahLst/>
              <a:cxnLst/>
              <a:rect l="l" t="t" r="r" b="b"/>
              <a:pathLst>
                <a:path w="17809" h="15141" extrusionOk="0">
                  <a:moveTo>
                    <a:pt x="17262" y="515"/>
                  </a:moveTo>
                  <a:lnTo>
                    <a:pt x="17262" y="14594"/>
                  </a:lnTo>
                  <a:lnTo>
                    <a:pt x="515" y="14594"/>
                  </a:lnTo>
                  <a:lnTo>
                    <a:pt x="515" y="515"/>
                  </a:lnTo>
                  <a:close/>
                  <a:moveTo>
                    <a:pt x="258" y="0"/>
                  </a:moveTo>
                  <a:cubicBezTo>
                    <a:pt x="194" y="0"/>
                    <a:pt x="129" y="0"/>
                    <a:pt x="65" y="65"/>
                  </a:cubicBezTo>
                  <a:cubicBezTo>
                    <a:pt x="33" y="129"/>
                    <a:pt x="1" y="193"/>
                    <a:pt x="1" y="258"/>
                  </a:cubicBezTo>
                  <a:lnTo>
                    <a:pt x="1" y="14851"/>
                  </a:lnTo>
                  <a:cubicBezTo>
                    <a:pt x="1" y="14948"/>
                    <a:pt x="33" y="15012"/>
                    <a:pt x="65" y="15044"/>
                  </a:cubicBezTo>
                  <a:cubicBezTo>
                    <a:pt x="129" y="15108"/>
                    <a:pt x="194" y="15140"/>
                    <a:pt x="258" y="15140"/>
                  </a:cubicBezTo>
                  <a:lnTo>
                    <a:pt x="17552" y="15140"/>
                  </a:lnTo>
                  <a:cubicBezTo>
                    <a:pt x="17616" y="15140"/>
                    <a:pt x="17680" y="15108"/>
                    <a:pt x="17744" y="15044"/>
                  </a:cubicBezTo>
                  <a:cubicBezTo>
                    <a:pt x="17777" y="15012"/>
                    <a:pt x="17809" y="14948"/>
                    <a:pt x="17809" y="14851"/>
                  </a:cubicBezTo>
                  <a:lnTo>
                    <a:pt x="17809" y="258"/>
                  </a:lnTo>
                  <a:cubicBezTo>
                    <a:pt x="17809" y="193"/>
                    <a:pt x="17777" y="129"/>
                    <a:pt x="17744" y="65"/>
                  </a:cubicBezTo>
                  <a:cubicBezTo>
                    <a:pt x="17680" y="0"/>
                    <a:pt x="17616" y="0"/>
                    <a:pt x="17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64"/>
            <p:cNvSpPr/>
            <p:nvPr/>
          </p:nvSpPr>
          <p:spPr>
            <a:xfrm>
              <a:off x="5532100" y="2898075"/>
              <a:ext cx="94050" cy="171200"/>
            </a:xfrm>
            <a:custGeom>
              <a:avLst/>
              <a:gdLst/>
              <a:ahLst/>
              <a:cxnLst/>
              <a:rect l="l" t="t" r="r" b="b"/>
              <a:pathLst>
                <a:path w="3762" h="6848" extrusionOk="0">
                  <a:moveTo>
                    <a:pt x="1865" y="0"/>
                  </a:moveTo>
                  <a:cubicBezTo>
                    <a:pt x="837" y="0"/>
                    <a:pt x="1" y="836"/>
                    <a:pt x="1" y="1897"/>
                  </a:cubicBezTo>
                  <a:cubicBezTo>
                    <a:pt x="1" y="2604"/>
                    <a:pt x="387" y="3215"/>
                    <a:pt x="965" y="3536"/>
                  </a:cubicBezTo>
                  <a:lnTo>
                    <a:pt x="676" y="6847"/>
                  </a:lnTo>
                  <a:lnTo>
                    <a:pt x="3087" y="6847"/>
                  </a:lnTo>
                  <a:lnTo>
                    <a:pt x="2765" y="3536"/>
                  </a:lnTo>
                  <a:cubicBezTo>
                    <a:pt x="3344" y="3215"/>
                    <a:pt x="3762" y="2604"/>
                    <a:pt x="3762" y="1897"/>
                  </a:cubicBezTo>
                  <a:cubicBezTo>
                    <a:pt x="3762" y="836"/>
                    <a:pt x="2926" y="0"/>
                    <a:pt x="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64"/>
            <p:cNvSpPr/>
            <p:nvPr/>
          </p:nvSpPr>
          <p:spPr>
            <a:xfrm>
              <a:off x="5524875" y="2891650"/>
              <a:ext cx="107700" cy="184850"/>
            </a:xfrm>
            <a:custGeom>
              <a:avLst/>
              <a:gdLst/>
              <a:ahLst/>
              <a:cxnLst/>
              <a:rect l="l" t="t" r="r" b="b"/>
              <a:pathLst>
                <a:path w="4308" h="7394" extrusionOk="0">
                  <a:moveTo>
                    <a:pt x="2154" y="514"/>
                  </a:moveTo>
                  <a:cubicBezTo>
                    <a:pt x="3054" y="514"/>
                    <a:pt x="3762" y="1254"/>
                    <a:pt x="3762" y="2154"/>
                  </a:cubicBezTo>
                  <a:cubicBezTo>
                    <a:pt x="3762" y="2765"/>
                    <a:pt x="3440" y="3279"/>
                    <a:pt x="2926" y="3568"/>
                  </a:cubicBezTo>
                  <a:lnTo>
                    <a:pt x="2765" y="3632"/>
                  </a:lnTo>
                  <a:lnTo>
                    <a:pt x="3086" y="6847"/>
                  </a:lnTo>
                  <a:lnTo>
                    <a:pt x="1254" y="6847"/>
                  </a:lnTo>
                  <a:lnTo>
                    <a:pt x="1544" y="3632"/>
                  </a:lnTo>
                  <a:lnTo>
                    <a:pt x="1383" y="3568"/>
                  </a:lnTo>
                  <a:cubicBezTo>
                    <a:pt x="901" y="3279"/>
                    <a:pt x="547" y="2765"/>
                    <a:pt x="547" y="2154"/>
                  </a:cubicBezTo>
                  <a:cubicBezTo>
                    <a:pt x="547" y="1254"/>
                    <a:pt x="1286" y="514"/>
                    <a:pt x="2154" y="514"/>
                  </a:cubicBezTo>
                  <a:close/>
                  <a:moveTo>
                    <a:pt x="2154" y="0"/>
                  </a:moveTo>
                  <a:cubicBezTo>
                    <a:pt x="965" y="0"/>
                    <a:pt x="1" y="964"/>
                    <a:pt x="1" y="2154"/>
                  </a:cubicBezTo>
                  <a:cubicBezTo>
                    <a:pt x="1" y="2896"/>
                    <a:pt x="412" y="3555"/>
                    <a:pt x="981" y="3931"/>
                  </a:cubicBezTo>
                  <a:lnTo>
                    <a:pt x="981" y="3931"/>
                  </a:lnTo>
                  <a:lnTo>
                    <a:pt x="644" y="7393"/>
                  </a:lnTo>
                  <a:lnTo>
                    <a:pt x="3665" y="7393"/>
                  </a:lnTo>
                  <a:lnTo>
                    <a:pt x="3328" y="3934"/>
                  </a:lnTo>
                  <a:lnTo>
                    <a:pt x="3328" y="3934"/>
                  </a:lnTo>
                  <a:cubicBezTo>
                    <a:pt x="3922" y="3560"/>
                    <a:pt x="4308" y="2898"/>
                    <a:pt x="4308" y="2154"/>
                  </a:cubicBezTo>
                  <a:cubicBezTo>
                    <a:pt x="4308" y="964"/>
                    <a:pt x="3344" y="0"/>
                    <a:pt x="2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64"/>
            <p:cNvSpPr/>
            <p:nvPr/>
          </p:nvSpPr>
          <p:spPr>
            <a:xfrm>
              <a:off x="2205975" y="2484200"/>
              <a:ext cx="396200" cy="386575"/>
            </a:xfrm>
            <a:custGeom>
              <a:avLst/>
              <a:gdLst/>
              <a:ahLst/>
              <a:cxnLst/>
              <a:rect l="l" t="t" r="r" b="b"/>
              <a:pathLst>
                <a:path w="15848" h="15463" extrusionOk="0">
                  <a:moveTo>
                    <a:pt x="7940" y="2283"/>
                  </a:moveTo>
                  <a:cubicBezTo>
                    <a:pt x="11058" y="2283"/>
                    <a:pt x="13597" y="4823"/>
                    <a:pt x="13597" y="7941"/>
                  </a:cubicBezTo>
                  <a:lnTo>
                    <a:pt x="13597" y="13212"/>
                  </a:lnTo>
                  <a:lnTo>
                    <a:pt x="2283" y="13212"/>
                  </a:lnTo>
                  <a:lnTo>
                    <a:pt x="2283" y="7941"/>
                  </a:lnTo>
                  <a:cubicBezTo>
                    <a:pt x="2283" y="4823"/>
                    <a:pt x="4822" y="2283"/>
                    <a:pt x="7940" y="2283"/>
                  </a:cubicBezTo>
                  <a:close/>
                  <a:moveTo>
                    <a:pt x="7940" y="1"/>
                  </a:moveTo>
                  <a:cubicBezTo>
                    <a:pt x="3568" y="1"/>
                    <a:pt x="0" y="3569"/>
                    <a:pt x="0" y="7941"/>
                  </a:cubicBezTo>
                  <a:lnTo>
                    <a:pt x="0" y="14337"/>
                  </a:lnTo>
                  <a:cubicBezTo>
                    <a:pt x="0" y="14948"/>
                    <a:pt x="515" y="15462"/>
                    <a:pt x="1158" y="15462"/>
                  </a:cubicBezTo>
                  <a:lnTo>
                    <a:pt x="14722" y="15462"/>
                  </a:lnTo>
                  <a:cubicBezTo>
                    <a:pt x="15333" y="15462"/>
                    <a:pt x="15848" y="14948"/>
                    <a:pt x="15848" y="14337"/>
                  </a:cubicBezTo>
                  <a:lnTo>
                    <a:pt x="15848" y="7941"/>
                  </a:lnTo>
                  <a:cubicBezTo>
                    <a:pt x="15848" y="3569"/>
                    <a:pt x="12312" y="1"/>
                    <a:pt x="7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64"/>
            <p:cNvSpPr/>
            <p:nvPr/>
          </p:nvSpPr>
          <p:spPr>
            <a:xfrm>
              <a:off x="2199550" y="2477775"/>
              <a:ext cx="409050" cy="399425"/>
            </a:xfrm>
            <a:custGeom>
              <a:avLst/>
              <a:gdLst/>
              <a:ahLst/>
              <a:cxnLst/>
              <a:rect l="l" t="t" r="r" b="b"/>
              <a:pathLst>
                <a:path w="16362" h="15977" extrusionOk="0">
                  <a:moveTo>
                    <a:pt x="8197" y="2797"/>
                  </a:moveTo>
                  <a:cubicBezTo>
                    <a:pt x="9676" y="2797"/>
                    <a:pt x="11026" y="3408"/>
                    <a:pt x="11990" y="4372"/>
                  </a:cubicBezTo>
                  <a:cubicBezTo>
                    <a:pt x="12986" y="5369"/>
                    <a:pt x="13597" y="6687"/>
                    <a:pt x="13597" y="8198"/>
                  </a:cubicBezTo>
                  <a:lnTo>
                    <a:pt x="13597" y="13180"/>
                  </a:lnTo>
                  <a:lnTo>
                    <a:pt x="2797" y="13180"/>
                  </a:lnTo>
                  <a:lnTo>
                    <a:pt x="2797" y="8198"/>
                  </a:lnTo>
                  <a:cubicBezTo>
                    <a:pt x="2797" y="6687"/>
                    <a:pt x="3407" y="5369"/>
                    <a:pt x="4372" y="4372"/>
                  </a:cubicBezTo>
                  <a:cubicBezTo>
                    <a:pt x="5368" y="3408"/>
                    <a:pt x="6718" y="2797"/>
                    <a:pt x="8197" y="2797"/>
                  </a:cubicBezTo>
                  <a:close/>
                  <a:moveTo>
                    <a:pt x="8197" y="2251"/>
                  </a:moveTo>
                  <a:cubicBezTo>
                    <a:pt x="4918" y="2251"/>
                    <a:pt x="2250" y="4919"/>
                    <a:pt x="2250" y="8198"/>
                  </a:cubicBezTo>
                  <a:lnTo>
                    <a:pt x="2250" y="13469"/>
                  </a:lnTo>
                  <a:cubicBezTo>
                    <a:pt x="2250" y="13534"/>
                    <a:pt x="2282" y="13598"/>
                    <a:pt x="2347" y="13630"/>
                  </a:cubicBezTo>
                  <a:cubicBezTo>
                    <a:pt x="2379" y="13694"/>
                    <a:pt x="2475" y="13726"/>
                    <a:pt x="2540" y="13726"/>
                  </a:cubicBezTo>
                  <a:lnTo>
                    <a:pt x="13854" y="13726"/>
                  </a:lnTo>
                  <a:cubicBezTo>
                    <a:pt x="13919" y="13726"/>
                    <a:pt x="13983" y="13694"/>
                    <a:pt x="14047" y="13630"/>
                  </a:cubicBezTo>
                  <a:cubicBezTo>
                    <a:pt x="14079" y="13598"/>
                    <a:pt x="14112" y="13534"/>
                    <a:pt x="14112" y="13469"/>
                  </a:cubicBezTo>
                  <a:lnTo>
                    <a:pt x="14112" y="8198"/>
                  </a:lnTo>
                  <a:cubicBezTo>
                    <a:pt x="14112" y="4919"/>
                    <a:pt x="11476" y="2251"/>
                    <a:pt x="8197" y="2251"/>
                  </a:cubicBezTo>
                  <a:close/>
                  <a:moveTo>
                    <a:pt x="8197" y="547"/>
                  </a:moveTo>
                  <a:cubicBezTo>
                    <a:pt x="10286" y="547"/>
                    <a:pt x="12215" y="1383"/>
                    <a:pt x="13597" y="2797"/>
                  </a:cubicBezTo>
                  <a:cubicBezTo>
                    <a:pt x="14979" y="4180"/>
                    <a:pt x="15847" y="6076"/>
                    <a:pt x="15847" y="8198"/>
                  </a:cubicBezTo>
                  <a:lnTo>
                    <a:pt x="15847" y="14594"/>
                  </a:lnTo>
                  <a:cubicBezTo>
                    <a:pt x="15847" y="15044"/>
                    <a:pt x="15462" y="15430"/>
                    <a:pt x="14979" y="15430"/>
                  </a:cubicBezTo>
                  <a:lnTo>
                    <a:pt x="1415" y="15430"/>
                  </a:lnTo>
                  <a:cubicBezTo>
                    <a:pt x="932" y="15430"/>
                    <a:pt x="547" y="15044"/>
                    <a:pt x="547" y="14594"/>
                  </a:cubicBezTo>
                  <a:lnTo>
                    <a:pt x="547" y="8198"/>
                  </a:lnTo>
                  <a:cubicBezTo>
                    <a:pt x="547" y="6076"/>
                    <a:pt x="1382" y="4180"/>
                    <a:pt x="2797" y="2797"/>
                  </a:cubicBezTo>
                  <a:cubicBezTo>
                    <a:pt x="4179" y="1383"/>
                    <a:pt x="6075" y="547"/>
                    <a:pt x="8197" y="547"/>
                  </a:cubicBezTo>
                  <a:close/>
                  <a:moveTo>
                    <a:pt x="8197" y="1"/>
                  </a:moveTo>
                  <a:cubicBezTo>
                    <a:pt x="3665" y="1"/>
                    <a:pt x="0" y="3665"/>
                    <a:pt x="0" y="8198"/>
                  </a:cubicBezTo>
                  <a:lnTo>
                    <a:pt x="0" y="14594"/>
                  </a:lnTo>
                  <a:cubicBezTo>
                    <a:pt x="0" y="15366"/>
                    <a:pt x="643" y="15977"/>
                    <a:pt x="1415" y="15977"/>
                  </a:cubicBezTo>
                  <a:lnTo>
                    <a:pt x="14979" y="15977"/>
                  </a:lnTo>
                  <a:cubicBezTo>
                    <a:pt x="15751" y="15977"/>
                    <a:pt x="16362" y="15366"/>
                    <a:pt x="16362" y="14594"/>
                  </a:cubicBezTo>
                  <a:lnTo>
                    <a:pt x="16362" y="8198"/>
                  </a:lnTo>
                  <a:cubicBezTo>
                    <a:pt x="16362" y="3665"/>
                    <a:pt x="12697" y="1"/>
                    <a:pt x="8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64"/>
            <p:cNvSpPr/>
            <p:nvPr/>
          </p:nvSpPr>
          <p:spPr>
            <a:xfrm>
              <a:off x="2185075" y="2793600"/>
              <a:ext cx="432375" cy="364875"/>
            </a:xfrm>
            <a:custGeom>
              <a:avLst/>
              <a:gdLst/>
              <a:ahLst/>
              <a:cxnLst/>
              <a:rect l="l" t="t" r="r" b="b"/>
              <a:pathLst>
                <a:path w="17295" h="14595" extrusionOk="0">
                  <a:moveTo>
                    <a:pt x="1" y="1"/>
                  </a:moveTo>
                  <a:lnTo>
                    <a:pt x="1" y="14594"/>
                  </a:lnTo>
                  <a:lnTo>
                    <a:pt x="17294" y="14594"/>
                  </a:lnTo>
                  <a:lnTo>
                    <a:pt x="172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64"/>
            <p:cNvSpPr/>
            <p:nvPr/>
          </p:nvSpPr>
          <p:spPr>
            <a:xfrm>
              <a:off x="2178650" y="2787175"/>
              <a:ext cx="446025" cy="378525"/>
            </a:xfrm>
            <a:custGeom>
              <a:avLst/>
              <a:gdLst/>
              <a:ahLst/>
              <a:cxnLst/>
              <a:rect l="l" t="t" r="r" b="b"/>
              <a:pathLst>
                <a:path w="17841" h="15141" extrusionOk="0">
                  <a:moveTo>
                    <a:pt x="17294" y="515"/>
                  </a:moveTo>
                  <a:lnTo>
                    <a:pt x="17294" y="14594"/>
                  </a:lnTo>
                  <a:lnTo>
                    <a:pt x="547" y="14594"/>
                  </a:lnTo>
                  <a:lnTo>
                    <a:pt x="547" y="515"/>
                  </a:lnTo>
                  <a:close/>
                  <a:moveTo>
                    <a:pt x="258" y="0"/>
                  </a:moveTo>
                  <a:cubicBezTo>
                    <a:pt x="193" y="0"/>
                    <a:pt x="129" y="0"/>
                    <a:pt x="97" y="65"/>
                  </a:cubicBezTo>
                  <a:cubicBezTo>
                    <a:pt x="33" y="129"/>
                    <a:pt x="0" y="193"/>
                    <a:pt x="0" y="258"/>
                  </a:cubicBezTo>
                  <a:lnTo>
                    <a:pt x="0" y="14851"/>
                  </a:lnTo>
                  <a:cubicBezTo>
                    <a:pt x="0" y="14948"/>
                    <a:pt x="33" y="15012"/>
                    <a:pt x="97" y="15044"/>
                  </a:cubicBezTo>
                  <a:cubicBezTo>
                    <a:pt x="129" y="15108"/>
                    <a:pt x="193" y="15140"/>
                    <a:pt x="258" y="15140"/>
                  </a:cubicBezTo>
                  <a:lnTo>
                    <a:pt x="17551" y="15140"/>
                  </a:lnTo>
                  <a:cubicBezTo>
                    <a:pt x="17616" y="15140"/>
                    <a:pt x="17712" y="15108"/>
                    <a:pt x="17744" y="15044"/>
                  </a:cubicBezTo>
                  <a:cubicBezTo>
                    <a:pt x="17808" y="15012"/>
                    <a:pt x="17841" y="14948"/>
                    <a:pt x="17841" y="14851"/>
                  </a:cubicBezTo>
                  <a:lnTo>
                    <a:pt x="17841" y="258"/>
                  </a:lnTo>
                  <a:cubicBezTo>
                    <a:pt x="17841" y="193"/>
                    <a:pt x="17808" y="129"/>
                    <a:pt x="17744" y="65"/>
                  </a:cubicBezTo>
                  <a:cubicBezTo>
                    <a:pt x="17712" y="0"/>
                    <a:pt x="17616" y="0"/>
                    <a:pt x="17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64"/>
            <p:cNvSpPr/>
            <p:nvPr/>
          </p:nvSpPr>
          <p:spPr>
            <a:xfrm>
              <a:off x="2352225" y="2898075"/>
              <a:ext cx="94050" cy="171200"/>
            </a:xfrm>
            <a:custGeom>
              <a:avLst/>
              <a:gdLst/>
              <a:ahLst/>
              <a:cxnLst/>
              <a:rect l="l" t="t" r="r" b="b"/>
              <a:pathLst>
                <a:path w="3762" h="6848" extrusionOk="0">
                  <a:moveTo>
                    <a:pt x="1897" y="0"/>
                  </a:moveTo>
                  <a:cubicBezTo>
                    <a:pt x="836" y="0"/>
                    <a:pt x="1" y="836"/>
                    <a:pt x="1" y="1897"/>
                  </a:cubicBezTo>
                  <a:cubicBezTo>
                    <a:pt x="1" y="2604"/>
                    <a:pt x="418" y="3215"/>
                    <a:pt x="997" y="3536"/>
                  </a:cubicBezTo>
                  <a:lnTo>
                    <a:pt x="676" y="6847"/>
                  </a:lnTo>
                  <a:lnTo>
                    <a:pt x="3086" y="6847"/>
                  </a:lnTo>
                  <a:lnTo>
                    <a:pt x="2765" y="3536"/>
                  </a:lnTo>
                  <a:cubicBezTo>
                    <a:pt x="3376" y="3215"/>
                    <a:pt x="3761" y="2604"/>
                    <a:pt x="3761" y="1897"/>
                  </a:cubicBezTo>
                  <a:cubicBezTo>
                    <a:pt x="3761" y="836"/>
                    <a:pt x="2926" y="0"/>
                    <a:pt x="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64"/>
            <p:cNvSpPr/>
            <p:nvPr/>
          </p:nvSpPr>
          <p:spPr>
            <a:xfrm>
              <a:off x="2345800" y="2891650"/>
              <a:ext cx="107700" cy="184850"/>
            </a:xfrm>
            <a:custGeom>
              <a:avLst/>
              <a:gdLst/>
              <a:ahLst/>
              <a:cxnLst/>
              <a:rect l="l" t="t" r="r" b="b"/>
              <a:pathLst>
                <a:path w="4308" h="7394" extrusionOk="0">
                  <a:moveTo>
                    <a:pt x="2154" y="514"/>
                  </a:moveTo>
                  <a:cubicBezTo>
                    <a:pt x="3022" y="514"/>
                    <a:pt x="3761" y="1254"/>
                    <a:pt x="3761" y="2154"/>
                  </a:cubicBezTo>
                  <a:cubicBezTo>
                    <a:pt x="3761" y="2765"/>
                    <a:pt x="3408" y="3279"/>
                    <a:pt x="2926" y="3568"/>
                  </a:cubicBezTo>
                  <a:lnTo>
                    <a:pt x="2765" y="3632"/>
                  </a:lnTo>
                  <a:lnTo>
                    <a:pt x="3054" y="6847"/>
                  </a:lnTo>
                  <a:lnTo>
                    <a:pt x="1222" y="6847"/>
                  </a:lnTo>
                  <a:lnTo>
                    <a:pt x="1543" y="3632"/>
                  </a:lnTo>
                  <a:lnTo>
                    <a:pt x="1383" y="3568"/>
                  </a:lnTo>
                  <a:cubicBezTo>
                    <a:pt x="868" y="3279"/>
                    <a:pt x="515" y="2765"/>
                    <a:pt x="515" y="2154"/>
                  </a:cubicBezTo>
                  <a:cubicBezTo>
                    <a:pt x="547" y="1254"/>
                    <a:pt x="1254" y="514"/>
                    <a:pt x="2154" y="514"/>
                  </a:cubicBezTo>
                  <a:close/>
                  <a:moveTo>
                    <a:pt x="2154" y="0"/>
                  </a:moveTo>
                  <a:cubicBezTo>
                    <a:pt x="965" y="0"/>
                    <a:pt x="0" y="964"/>
                    <a:pt x="0" y="2154"/>
                  </a:cubicBezTo>
                  <a:cubicBezTo>
                    <a:pt x="0" y="2898"/>
                    <a:pt x="387" y="3560"/>
                    <a:pt x="980" y="3934"/>
                  </a:cubicBezTo>
                  <a:lnTo>
                    <a:pt x="980" y="3934"/>
                  </a:lnTo>
                  <a:lnTo>
                    <a:pt x="643" y="7393"/>
                  </a:lnTo>
                  <a:lnTo>
                    <a:pt x="3633" y="7393"/>
                  </a:lnTo>
                  <a:lnTo>
                    <a:pt x="3325" y="3916"/>
                  </a:lnTo>
                  <a:lnTo>
                    <a:pt x="3325" y="3916"/>
                  </a:lnTo>
                  <a:cubicBezTo>
                    <a:pt x="3907" y="3539"/>
                    <a:pt x="4308" y="2886"/>
                    <a:pt x="4308" y="2154"/>
                  </a:cubicBezTo>
                  <a:cubicBezTo>
                    <a:pt x="4308" y="964"/>
                    <a:pt x="3343" y="0"/>
                    <a:pt x="2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64"/>
            <p:cNvSpPr/>
            <p:nvPr/>
          </p:nvSpPr>
          <p:spPr>
            <a:xfrm>
              <a:off x="5929100" y="2603650"/>
              <a:ext cx="129400" cy="472250"/>
            </a:xfrm>
            <a:custGeom>
              <a:avLst/>
              <a:gdLst/>
              <a:ahLst/>
              <a:cxnLst/>
              <a:rect l="l" t="t" r="r" b="b"/>
              <a:pathLst>
                <a:path w="5176" h="18890" extrusionOk="0">
                  <a:moveTo>
                    <a:pt x="4071" y="0"/>
                  </a:moveTo>
                  <a:cubicBezTo>
                    <a:pt x="3836" y="0"/>
                    <a:pt x="3604" y="89"/>
                    <a:pt x="3440" y="270"/>
                  </a:cubicBezTo>
                  <a:cubicBezTo>
                    <a:pt x="1286" y="2520"/>
                    <a:pt x="0" y="5959"/>
                    <a:pt x="32" y="9431"/>
                  </a:cubicBezTo>
                  <a:cubicBezTo>
                    <a:pt x="65" y="12967"/>
                    <a:pt x="1382" y="16406"/>
                    <a:pt x="3633" y="18624"/>
                  </a:cubicBezTo>
                  <a:cubicBezTo>
                    <a:pt x="3809" y="18801"/>
                    <a:pt x="4034" y="18889"/>
                    <a:pt x="4259" y="18889"/>
                  </a:cubicBezTo>
                  <a:cubicBezTo>
                    <a:pt x="4484" y="18889"/>
                    <a:pt x="4709" y="18801"/>
                    <a:pt x="4886" y="18624"/>
                  </a:cubicBezTo>
                  <a:cubicBezTo>
                    <a:pt x="5079" y="18431"/>
                    <a:pt x="5175" y="18206"/>
                    <a:pt x="5175" y="17981"/>
                  </a:cubicBezTo>
                  <a:cubicBezTo>
                    <a:pt x="5143" y="17724"/>
                    <a:pt x="5079" y="17499"/>
                    <a:pt x="4886" y="17338"/>
                  </a:cubicBezTo>
                  <a:cubicBezTo>
                    <a:pt x="2990" y="15442"/>
                    <a:pt x="1865" y="12484"/>
                    <a:pt x="1832" y="9431"/>
                  </a:cubicBezTo>
                  <a:cubicBezTo>
                    <a:pt x="1832" y="6377"/>
                    <a:pt x="2893" y="3452"/>
                    <a:pt x="4725" y="1523"/>
                  </a:cubicBezTo>
                  <a:cubicBezTo>
                    <a:pt x="5079" y="1170"/>
                    <a:pt x="5079" y="591"/>
                    <a:pt x="4693" y="237"/>
                  </a:cubicBezTo>
                  <a:cubicBezTo>
                    <a:pt x="4521" y="81"/>
                    <a:pt x="4295" y="0"/>
                    <a:pt x="4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64"/>
            <p:cNvSpPr/>
            <p:nvPr/>
          </p:nvSpPr>
          <p:spPr>
            <a:xfrm>
              <a:off x="6023125" y="2663900"/>
              <a:ext cx="100475" cy="350100"/>
            </a:xfrm>
            <a:custGeom>
              <a:avLst/>
              <a:gdLst/>
              <a:ahLst/>
              <a:cxnLst/>
              <a:rect l="l" t="t" r="r" b="b"/>
              <a:pathLst>
                <a:path w="4019" h="14004" extrusionOk="0">
                  <a:moveTo>
                    <a:pt x="3009" y="0"/>
                  </a:moveTo>
                  <a:cubicBezTo>
                    <a:pt x="2752" y="0"/>
                    <a:pt x="2497" y="116"/>
                    <a:pt x="2315" y="335"/>
                  </a:cubicBezTo>
                  <a:cubicBezTo>
                    <a:pt x="804" y="2135"/>
                    <a:pt x="0" y="4513"/>
                    <a:pt x="0" y="6989"/>
                  </a:cubicBezTo>
                  <a:cubicBezTo>
                    <a:pt x="32" y="9528"/>
                    <a:pt x="900" y="11875"/>
                    <a:pt x="2443" y="13675"/>
                  </a:cubicBezTo>
                  <a:cubicBezTo>
                    <a:pt x="2621" y="13888"/>
                    <a:pt x="2868" y="14003"/>
                    <a:pt x="3119" y="14003"/>
                  </a:cubicBezTo>
                  <a:cubicBezTo>
                    <a:pt x="3321" y="14003"/>
                    <a:pt x="3525" y="13929"/>
                    <a:pt x="3697" y="13771"/>
                  </a:cubicBezTo>
                  <a:cubicBezTo>
                    <a:pt x="3922" y="13610"/>
                    <a:pt x="4018" y="13353"/>
                    <a:pt x="4018" y="13096"/>
                  </a:cubicBezTo>
                  <a:cubicBezTo>
                    <a:pt x="4018" y="12871"/>
                    <a:pt x="3954" y="12678"/>
                    <a:pt x="3793" y="12517"/>
                  </a:cubicBezTo>
                  <a:cubicBezTo>
                    <a:pt x="2540" y="11039"/>
                    <a:pt x="1832" y="9078"/>
                    <a:pt x="1832" y="6989"/>
                  </a:cubicBezTo>
                  <a:cubicBezTo>
                    <a:pt x="1800" y="4931"/>
                    <a:pt x="2475" y="2971"/>
                    <a:pt x="3697" y="1460"/>
                  </a:cubicBezTo>
                  <a:cubicBezTo>
                    <a:pt x="4018" y="1074"/>
                    <a:pt x="3954" y="528"/>
                    <a:pt x="3568" y="206"/>
                  </a:cubicBezTo>
                  <a:cubicBezTo>
                    <a:pt x="3401" y="67"/>
                    <a:pt x="3205" y="0"/>
                    <a:pt x="3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64"/>
            <p:cNvSpPr/>
            <p:nvPr/>
          </p:nvSpPr>
          <p:spPr>
            <a:xfrm>
              <a:off x="6109100" y="2725025"/>
              <a:ext cx="81200" cy="228850"/>
            </a:xfrm>
            <a:custGeom>
              <a:avLst/>
              <a:gdLst/>
              <a:ahLst/>
              <a:cxnLst/>
              <a:rect l="l" t="t" r="r" b="b"/>
              <a:pathLst>
                <a:path w="3248" h="9154" extrusionOk="0">
                  <a:moveTo>
                    <a:pt x="2175" y="1"/>
                  </a:moveTo>
                  <a:cubicBezTo>
                    <a:pt x="1908" y="1"/>
                    <a:pt x="1646" y="124"/>
                    <a:pt x="1479" y="365"/>
                  </a:cubicBezTo>
                  <a:cubicBezTo>
                    <a:pt x="515" y="1586"/>
                    <a:pt x="1" y="3033"/>
                    <a:pt x="1" y="4544"/>
                  </a:cubicBezTo>
                  <a:cubicBezTo>
                    <a:pt x="33" y="6087"/>
                    <a:pt x="579" y="7565"/>
                    <a:pt x="1640" y="8819"/>
                  </a:cubicBezTo>
                  <a:cubicBezTo>
                    <a:pt x="1822" y="9038"/>
                    <a:pt x="2088" y="9153"/>
                    <a:pt x="2354" y="9153"/>
                  </a:cubicBezTo>
                  <a:cubicBezTo>
                    <a:pt x="2556" y="9153"/>
                    <a:pt x="2759" y="9086"/>
                    <a:pt x="2926" y="8947"/>
                  </a:cubicBezTo>
                  <a:cubicBezTo>
                    <a:pt x="3119" y="8755"/>
                    <a:pt x="3247" y="8497"/>
                    <a:pt x="3247" y="8240"/>
                  </a:cubicBezTo>
                  <a:cubicBezTo>
                    <a:pt x="3247" y="8047"/>
                    <a:pt x="3151" y="7822"/>
                    <a:pt x="3022" y="7662"/>
                  </a:cubicBezTo>
                  <a:cubicBezTo>
                    <a:pt x="2251" y="6729"/>
                    <a:pt x="1833" y="5637"/>
                    <a:pt x="1833" y="4511"/>
                  </a:cubicBezTo>
                  <a:cubicBezTo>
                    <a:pt x="1801" y="3419"/>
                    <a:pt x="2186" y="2390"/>
                    <a:pt x="2894" y="1458"/>
                  </a:cubicBezTo>
                  <a:cubicBezTo>
                    <a:pt x="3215" y="1072"/>
                    <a:pt x="3151" y="493"/>
                    <a:pt x="2733" y="204"/>
                  </a:cubicBezTo>
                  <a:cubicBezTo>
                    <a:pt x="2569" y="68"/>
                    <a:pt x="2371" y="1"/>
                    <a:pt x="2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64"/>
            <p:cNvSpPr/>
            <p:nvPr/>
          </p:nvSpPr>
          <p:spPr>
            <a:xfrm>
              <a:off x="1945600" y="2603650"/>
              <a:ext cx="128600" cy="472250"/>
            </a:xfrm>
            <a:custGeom>
              <a:avLst/>
              <a:gdLst/>
              <a:ahLst/>
              <a:cxnLst/>
              <a:rect l="l" t="t" r="r" b="b"/>
              <a:pathLst>
                <a:path w="5144" h="18890" extrusionOk="0">
                  <a:moveTo>
                    <a:pt x="1077" y="0"/>
                  </a:moveTo>
                  <a:cubicBezTo>
                    <a:pt x="849" y="0"/>
                    <a:pt x="623" y="81"/>
                    <a:pt x="451" y="237"/>
                  </a:cubicBezTo>
                  <a:cubicBezTo>
                    <a:pt x="97" y="591"/>
                    <a:pt x="97" y="1170"/>
                    <a:pt x="418" y="1523"/>
                  </a:cubicBezTo>
                  <a:cubicBezTo>
                    <a:pt x="2251" y="3452"/>
                    <a:pt x="3344" y="6377"/>
                    <a:pt x="3311" y="9431"/>
                  </a:cubicBezTo>
                  <a:cubicBezTo>
                    <a:pt x="3311" y="12484"/>
                    <a:pt x="2154" y="15442"/>
                    <a:pt x="258" y="17338"/>
                  </a:cubicBezTo>
                  <a:cubicBezTo>
                    <a:pt x="97" y="17499"/>
                    <a:pt x="1" y="17724"/>
                    <a:pt x="1" y="17981"/>
                  </a:cubicBezTo>
                  <a:cubicBezTo>
                    <a:pt x="1" y="18206"/>
                    <a:pt x="97" y="18431"/>
                    <a:pt x="258" y="18624"/>
                  </a:cubicBezTo>
                  <a:cubicBezTo>
                    <a:pt x="434" y="18801"/>
                    <a:pt x="668" y="18889"/>
                    <a:pt x="901" y="18889"/>
                  </a:cubicBezTo>
                  <a:cubicBezTo>
                    <a:pt x="1134" y="18889"/>
                    <a:pt x="1367" y="18801"/>
                    <a:pt x="1543" y="18624"/>
                  </a:cubicBezTo>
                  <a:cubicBezTo>
                    <a:pt x="3761" y="16406"/>
                    <a:pt x="5111" y="12967"/>
                    <a:pt x="5144" y="9431"/>
                  </a:cubicBezTo>
                  <a:cubicBezTo>
                    <a:pt x="5144" y="5959"/>
                    <a:pt x="3890" y="2520"/>
                    <a:pt x="1736" y="270"/>
                  </a:cubicBezTo>
                  <a:cubicBezTo>
                    <a:pt x="1555" y="89"/>
                    <a:pt x="1315" y="0"/>
                    <a:pt x="10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64"/>
            <p:cNvSpPr/>
            <p:nvPr/>
          </p:nvSpPr>
          <p:spPr>
            <a:xfrm>
              <a:off x="1879700" y="2663900"/>
              <a:ext cx="101275" cy="350100"/>
            </a:xfrm>
            <a:custGeom>
              <a:avLst/>
              <a:gdLst/>
              <a:ahLst/>
              <a:cxnLst/>
              <a:rect l="l" t="t" r="r" b="b"/>
              <a:pathLst>
                <a:path w="4051" h="14004" extrusionOk="0">
                  <a:moveTo>
                    <a:pt x="1023" y="0"/>
                  </a:moveTo>
                  <a:cubicBezTo>
                    <a:pt x="820" y="0"/>
                    <a:pt x="617" y="67"/>
                    <a:pt x="451" y="206"/>
                  </a:cubicBezTo>
                  <a:cubicBezTo>
                    <a:pt x="65" y="528"/>
                    <a:pt x="33" y="1074"/>
                    <a:pt x="322" y="1460"/>
                  </a:cubicBezTo>
                  <a:cubicBezTo>
                    <a:pt x="1576" y="2971"/>
                    <a:pt x="2219" y="4931"/>
                    <a:pt x="2219" y="6989"/>
                  </a:cubicBezTo>
                  <a:cubicBezTo>
                    <a:pt x="2187" y="9078"/>
                    <a:pt x="1511" y="11039"/>
                    <a:pt x="226" y="12517"/>
                  </a:cubicBezTo>
                  <a:cubicBezTo>
                    <a:pt x="97" y="12678"/>
                    <a:pt x="33" y="12871"/>
                    <a:pt x="1" y="13096"/>
                  </a:cubicBezTo>
                  <a:cubicBezTo>
                    <a:pt x="1" y="13353"/>
                    <a:pt x="129" y="13610"/>
                    <a:pt x="322" y="13771"/>
                  </a:cubicBezTo>
                  <a:cubicBezTo>
                    <a:pt x="494" y="13929"/>
                    <a:pt x="705" y="14003"/>
                    <a:pt x="913" y="14003"/>
                  </a:cubicBezTo>
                  <a:cubicBezTo>
                    <a:pt x="1173" y="14003"/>
                    <a:pt x="1430" y="13888"/>
                    <a:pt x="1608" y="13675"/>
                  </a:cubicBezTo>
                  <a:cubicBezTo>
                    <a:pt x="3151" y="11875"/>
                    <a:pt x="4019" y="9528"/>
                    <a:pt x="4019" y="6989"/>
                  </a:cubicBezTo>
                  <a:cubicBezTo>
                    <a:pt x="4051" y="4513"/>
                    <a:pt x="3215" y="2135"/>
                    <a:pt x="1737" y="335"/>
                  </a:cubicBezTo>
                  <a:cubicBezTo>
                    <a:pt x="1554" y="116"/>
                    <a:pt x="1289" y="0"/>
                    <a:pt x="10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64"/>
            <p:cNvSpPr/>
            <p:nvPr/>
          </p:nvSpPr>
          <p:spPr>
            <a:xfrm>
              <a:off x="1813800" y="2725025"/>
              <a:ext cx="81200" cy="228850"/>
            </a:xfrm>
            <a:custGeom>
              <a:avLst/>
              <a:gdLst/>
              <a:ahLst/>
              <a:cxnLst/>
              <a:rect l="l" t="t" r="r" b="b"/>
              <a:pathLst>
                <a:path w="3248" h="9154" extrusionOk="0">
                  <a:moveTo>
                    <a:pt x="1057" y="1"/>
                  </a:moveTo>
                  <a:cubicBezTo>
                    <a:pt x="861" y="1"/>
                    <a:pt x="660" y="68"/>
                    <a:pt x="483" y="204"/>
                  </a:cubicBezTo>
                  <a:cubicBezTo>
                    <a:pt x="97" y="493"/>
                    <a:pt x="33" y="1072"/>
                    <a:pt x="322" y="1458"/>
                  </a:cubicBezTo>
                  <a:cubicBezTo>
                    <a:pt x="1062" y="2390"/>
                    <a:pt x="1415" y="3419"/>
                    <a:pt x="1415" y="4511"/>
                  </a:cubicBezTo>
                  <a:cubicBezTo>
                    <a:pt x="1415" y="5637"/>
                    <a:pt x="997" y="6729"/>
                    <a:pt x="194" y="7662"/>
                  </a:cubicBezTo>
                  <a:cubicBezTo>
                    <a:pt x="65" y="7822"/>
                    <a:pt x="1" y="8047"/>
                    <a:pt x="1" y="8240"/>
                  </a:cubicBezTo>
                  <a:cubicBezTo>
                    <a:pt x="1" y="8497"/>
                    <a:pt x="97" y="8755"/>
                    <a:pt x="322" y="8947"/>
                  </a:cubicBezTo>
                  <a:cubicBezTo>
                    <a:pt x="489" y="9086"/>
                    <a:pt x="692" y="9153"/>
                    <a:pt x="894" y="9153"/>
                  </a:cubicBezTo>
                  <a:cubicBezTo>
                    <a:pt x="1160" y="9153"/>
                    <a:pt x="1426" y="9038"/>
                    <a:pt x="1608" y="8819"/>
                  </a:cubicBezTo>
                  <a:cubicBezTo>
                    <a:pt x="2637" y="7565"/>
                    <a:pt x="3215" y="6087"/>
                    <a:pt x="3215" y="4544"/>
                  </a:cubicBezTo>
                  <a:cubicBezTo>
                    <a:pt x="3247" y="3033"/>
                    <a:pt x="2733" y="1586"/>
                    <a:pt x="1769" y="365"/>
                  </a:cubicBezTo>
                  <a:cubicBezTo>
                    <a:pt x="1584" y="124"/>
                    <a:pt x="1324" y="1"/>
                    <a:pt x="1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64"/>
            <p:cNvSpPr/>
            <p:nvPr/>
          </p:nvSpPr>
          <p:spPr>
            <a:xfrm>
              <a:off x="3763375" y="496075"/>
              <a:ext cx="476550" cy="127800"/>
            </a:xfrm>
            <a:custGeom>
              <a:avLst/>
              <a:gdLst/>
              <a:ahLst/>
              <a:cxnLst/>
              <a:rect l="l" t="t" r="r" b="b"/>
              <a:pathLst>
                <a:path w="19062" h="5112" extrusionOk="0">
                  <a:moveTo>
                    <a:pt x="997" y="0"/>
                  </a:moveTo>
                  <a:cubicBezTo>
                    <a:pt x="772" y="0"/>
                    <a:pt x="547" y="65"/>
                    <a:pt x="354" y="258"/>
                  </a:cubicBezTo>
                  <a:cubicBezTo>
                    <a:pt x="0" y="611"/>
                    <a:pt x="0" y="1190"/>
                    <a:pt x="354" y="1543"/>
                  </a:cubicBezTo>
                  <a:cubicBezTo>
                    <a:pt x="2572" y="3761"/>
                    <a:pt x="6011" y="5111"/>
                    <a:pt x="9547" y="5111"/>
                  </a:cubicBezTo>
                  <a:cubicBezTo>
                    <a:pt x="9590" y="5112"/>
                    <a:pt x="9634" y="5112"/>
                    <a:pt x="9677" y="5112"/>
                  </a:cubicBezTo>
                  <a:cubicBezTo>
                    <a:pt x="13105" y="5112"/>
                    <a:pt x="16486" y="3863"/>
                    <a:pt x="18708" y="1736"/>
                  </a:cubicBezTo>
                  <a:cubicBezTo>
                    <a:pt x="19062" y="1383"/>
                    <a:pt x="19062" y="804"/>
                    <a:pt x="18740" y="450"/>
                  </a:cubicBezTo>
                  <a:cubicBezTo>
                    <a:pt x="18555" y="266"/>
                    <a:pt x="18309" y="169"/>
                    <a:pt x="18066" y="169"/>
                  </a:cubicBezTo>
                  <a:cubicBezTo>
                    <a:pt x="17843" y="169"/>
                    <a:pt x="17623" y="249"/>
                    <a:pt x="17455" y="418"/>
                  </a:cubicBezTo>
                  <a:cubicBezTo>
                    <a:pt x="15553" y="2224"/>
                    <a:pt x="12684" y="3312"/>
                    <a:pt x="9678" y="3312"/>
                  </a:cubicBezTo>
                  <a:cubicBezTo>
                    <a:pt x="9634" y="3312"/>
                    <a:pt x="9591" y="3312"/>
                    <a:pt x="9547" y="3311"/>
                  </a:cubicBezTo>
                  <a:cubicBezTo>
                    <a:pt x="6493" y="3279"/>
                    <a:pt x="3536" y="2154"/>
                    <a:pt x="1639" y="258"/>
                  </a:cubicBezTo>
                  <a:cubicBezTo>
                    <a:pt x="1479" y="65"/>
                    <a:pt x="1254" y="0"/>
                    <a:pt x="9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64"/>
            <p:cNvSpPr/>
            <p:nvPr/>
          </p:nvSpPr>
          <p:spPr>
            <a:xfrm>
              <a:off x="3824450" y="430175"/>
              <a:ext cx="356025" cy="100475"/>
            </a:xfrm>
            <a:custGeom>
              <a:avLst/>
              <a:gdLst/>
              <a:ahLst/>
              <a:cxnLst/>
              <a:rect l="l" t="t" r="r" b="b"/>
              <a:pathLst>
                <a:path w="14241" h="4019" extrusionOk="0">
                  <a:moveTo>
                    <a:pt x="1029" y="1"/>
                  </a:moveTo>
                  <a:cubicBezTo>
                    <a:pt x="772" y="1"/>
                    <a:pt x="514" y="97"/>
                    <a:pt x="354" y="322"/>
                  </a:cubicBezTo>
                  <a:cubicBezTo>
                    <a:pt x="0" y="708"/>
                    <a:pt x="64" y="1286"/>
                    <a:pt x="450" y="1608"/>
                  </a:cubicBezTo>
                  <a:cubicBezTo>
                    <a:pt x="2250" y="3151"/>
                    <a:pt x="4597" y="3986"/>
                    <a:pt x="7136" y="4019"/>
                  </a:cubicBezTo>
                  <a:cubicBezTo>
                    <a:pt x="9611" y="4019"/>
                    <a:pt x="11990" y="3215"/>
                    <a:pt x="13790" y="1736"/>
                  </a:cubicBezTo>
                  <a:cubicBezTo>
                    <a:pt x="14176" y="1415"/>
                    <a:pt x="14240" y="836"/>
                    <a:pt x="13919" y="451"/>
                  </a:cubicBezTo>
                  <a:cubicBezTo>
                    <a:pt x="13736" y="232"/>
                    <a:pt x="13481" y="116"/>
                    <a:pt x="13224" y="116"/>
                  </a:cubicBezTo>
                  <a:cubicBezTo>
                    <a:pt x="13028" y="116"/>
                    <a:pt x="12832" y="183"/>
                    <a:pt x="12665" y="322"/>
                  </a:cubicBezTo>
                  <a:cubicBezTo>
                    <a:pt x="11154" y="1543"/>
                    <a:pt x="9193" y="2219"/>
                    <a:pt x="7136" y="2219"/>
                  </a:cubicBezTo>
                  <a:cubicBezTo>
                    <a:pt x="5047" y="2186"/>
                    <a:pt x="3086" y="1479"/>
                    <a:pt x="1607" y="226"/>
                  </a:cubicBezTo>
                  <a:cubicBezTo>
                    <a:pt x="1447" y="65"/>
                    <a:pt x="1254" y="1"/>
                    <a:pt x="1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64"/>
            <p:cNvSpPr/>
            <p:nvPr/>
          </p:nvSpPr>
          <p:spPr>
            <a:xfrm>
              <a:off x="3884700" y="363475"/>
              <a:ext cx="234700" cy="81200"/>
            </a:xfrm>
            <a:custGeom>
              <a:avLst/>
              <a:gdLst/>
              <a:ahLst/>
              <a:cxnLst/>
              <a:rect l="l" t="t" r="r" b="b"/>
              <a:pathLst>
                <a:path w="9388" h="3248" extrusionOk="0">
                  <a:moveTo>
                    <a:pt x="1030" y="1"/>
                  </a:moveTo>
                  <a:cubicBezTo>
                    <a:pt x="772" y="1"/>
                    <a:pt x="515" y="129"/>
                    <a:pt x="322" y="322"/>
                  </a:cubicBezTo>
                  <a:cubicBezTo>
                    <a:pt x="1" y="708"/>
                    <a:pt x="65" y="1286"/>
                    <a:pt x="451" y="1608"/>
                  </a:cubicBezTo>
                  <a:cubicBezTo>
                    <a:pt x="1705" y="2669"/>
                    <a:pt x="3183" y="3247"/>
                    <a:pt x="4726" y="3247"/>
                  </a:cubicBezTo>
                  <a:cubicBezTo>
                    <a:pt x="6237" y="3247"/>
                    <a:pt x="7683" y="2733"/>
                    <a:pt x="8905" y="1768"/>
                  </a:cubicBezTo>
                  <a:cubicBezTo>
                    <a:pt x="9323" y="1479"/>
                    <a:pt x="9387" y="901"/>
                    <a:pt x="9066" y="515"/>
                  </a:cubicBezTo>
                  <a:cubicBezTo>
                    <a:pt x="8895" y="287"/>
                    <a:pt x="8624" y="161"/>
                    <a:pt x="8351" y="161"/>
                  </a:cubicBezTo>
                  <a:cubicBezTo>
                    <a:pt x="8161" y="161"/>
                    <a:pt x="7970" y="222"/>
                    <a:pt x="7812" y="354"/>
                  </a:cubicBezTo>
                  <a:cubicBezTo>
                    <a:pt x="6880" y="1061"/>
                    <a:pt x="5851" y="1447"/>
                    <a:pt x="4758" y="1447"/>
                  </a:cubicBezTo>
                  <a:cubicBezTo>
                    <a:pt x="3633" y="1415"/>
                    <a:pt x="2540" y="997"/>
                    <a:pt x="1608" y="226"/>
                  </a:cubicBezTo>
                  <a:cubicBezTo>
                    <a:pt x="1447" y="97"/>
                    <a:pt x="1222" y="33"/>
                    <a:pt x="1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64"/>
            <p:cNvSpPr/>
            <p:nvPr/>
          </p:nvSpPr>
          <p:spPr>
            <a:xfrm>
              <a:off x="1808175" y="3778825"/>
              <a:ext cx="4317825" cy="1350100"/>
            </a:xfrm>
            <a:custGeom>
              <a:avLst/>
              <a:gdLst/>
              <a:ahLst/>
              <a:cxnLst/>
              <a:rect l="l" t="t" r="r" b="b"/>
              <a:pathLst>
                <a:path w="172713" h="54004" extrusionOk="0">
                  <a:moveTo>
                    <a:pt x="86341" y="1"/>
                  </a:moveTo>
                  <a:cubicBezTo>
                    <a:pt x="38671" y="1"/>
                    <a:pt x="1" y="12087"/>
                    <a:pt x="1" y="27002"/>
                  </a:cubicBezTo>
                  <a:cubicBezTo>
                    <a:pt x="1" y="41917"/>
                    <a:pt x="38671" y="54003"/>
                    <a:pt x="86341" y="54003"/>
                  </a:cubicBezTo>
                  <a:cubicBezTo>
                    <a:pt x="134043" y="54003"/>
                    <a:pt x="172713" y="41917"/>
                    <a:pt x="172713" y="27002"/>
                  </a:cubicBezTo>
                  <a:cubicBezTo>
                    <a:pt x="172713" y="12087"/>
                    <a:pt x="134043" y="1"/>
                    <a:pt x="86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64"/>
            <p:cNvSpPr/>
            <p:nvPr/>
          </p:nvSpPr>
          <p:spPr>
            <a:xfrm>
              <a:off x="1808175" y="3778825"/>
              <a:ext cx="4317825" cy="1350100"/>
            </a:xfrm>
            <a:custGeom>
              <a:avLst/>
              <a:gdLst/>
              <a:ahLst/>
              <a:cxnLst/>
              <a:rect l="l" t="t" r="r" b="b"/>
              <a:pathLst>
                <a:path w="172713" h="54004" extrusionOk="0">
                  <a:moveTo>
                    <a:pt x="86341" y="1"/>
                  </a:moveTo>
                  <a:cubicBezTo>
                    <a:pt x="38671" y="1"/>
                    <a:pt x="1" y="12087"/>
                    <a:pt x="1" y="27002"/>
                  </a:cubicBezTo>
                  <a:cubicBezTo>
                    <a:pt x="1" y="41917"/>
                    <a:pt x="38671" y="54003"/>
                    <a:pt x="86341" y="54003"/>
                  </a:cubicBezTo>
                  <a:cubicBezTo>
                    <a:pt x="134043" y="54003"/>
                    <a:pt x="172713" y="41917"/>
                    <a:pt x="172713" y="27002"/>
                  </a:cubicBezTo>
                  <a:cubicBezTo>
                    <a:pt x="172713" y="12087"/>
                    <a:pt x="134043" y="1"/>
                    <a:pt x="86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64"/>
            <p:cNvSpPr/>
            <p:nvPr/>
          </p:nvSpPr>
          <p:spPr>
            <a:xfrm>
              <a:off x="2021950" y="3784450"/>
              <a:ext cx="3933700" cy="1195000"/>
            </a:xfrm>
            <a:custGeom>
              <a:avLst/>
              <a:gdLst/>
              <a:ahLst/>
              <a:cxnLst/>
              <a:rect l="l" t="t" r="r" b="b"/>
              <a:pathLst>
                <a:path w="157348" h="47800" extrusionOk="0">
                  <a:moveTo>
                    <a:pt x="78658" y="1"/>
                  </a:moveTo>
                  <a:cubicBezTo>
                    <a:pt x="35230" y="1"/>
                    <a:pt x="0" y="10705"/>
                    <a:pt x="0" y="23916"/>
                  </a:cubicBezTo>
                  <a:cubicBezTo>
                    <a:pt x="0" y="37095"/>
                    <a:pt x="35230" y="47800"/>
                    <a:pt x="78658" y="47800"/>
                  </a:cubicBezTo>
                  <a:cubicBezTo>
                    <a:pt x="122117" y="47800"/>
                    <a:pt x="157347" y="37095"/>
                    <a:pt x="157347" y="23916"/>
                  </a:cubicBezTo>
                  <a:cubicBezTo>
                    <a:pt x="157347" y="10705"/>
                    <a:pt x="122117" y="1"/>
                    <a:pt x="78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64"/>
            <p:cNvSpPr/>
            <p:nvPr/>
          </p:nvSpPr>
          <p:spPr>
            <a:xfrm>
              <a:off x="2014700" y="3778025"/>
              <a:ext cx="3948175" cy="1207850"/>
            </a:xfrm>
            <a:custGeom>
              <a:avLst/>
              <a:gdLst/>
              <a:ahLst/>
              <a:cxnLst/>
              <a:rect l="l" t="t" r="r" b="b"/>
              <a:pathLst>
                <a:path w="157927" h="48314" extrusionOk="0">
                  <a:moveTo>
                    <a:pt x="78948" y="515"/>
                  </a:moveTo>
                  <a:cubicBezTo>
                    <a:pt x="100677" y="515"/>
                    <a:pt x="120317" y="3183"/>
                    <a:pt x="134525" y="7522"/>
                  </a:cubicBezTo>
                  <a:cubicBezTo>
                    <a:pt x="141629" y="9676"/>
                    <a:pt x="147351" y="12248"/>
                    <a:pt x="151305" y="15076"/>
                  </a:cubicBezTo>
                  <a:cubicBezTo>
                    <a:pt x="153298" y="16491"/>
                    <a:pt x="154808" y="17969"/>
                    <a:pt x="155837" y="19480"/>
                  </a:cubicBezTo>
                  <a:cubicBezTo>
                    <a:pt x="156866" y="21023"/>
                    <a:pt x="157380" y="22566"/>
                    <a:pt x="157380" y="24173"/>
                  </a:cubicBezTo>
                  <a:cubicBezTo>
                    <a:pt x="157380" y="25748"/>
                    <a:pt x="156866" y="27291"/>
                    <a:pt x="155837" y="28834"/>
                  </a:cubicBezTo>
                  <a:cubicBezTo>
                    <a:pt x="154037" y="31502"/>
                    <a:pt x="150726" y="34009"/>
                    <a:pt x="146129" y="36324"/>
                  </a:cubicBezTo>
                  <a:cubicBezTo>
                    <a:pt x="132404" y="43171"/>
                    <a:pt x="107460" y="47799"/>
                    <a:pt x="78948" y="47799"/>
                  </a:cubicBezTo>
                  <a:cubicBezTo>
                    <a:pt x="57250" y="47799"/>
                    <a:pt x="37610" y="45131"/>
                    <a:pt x="23402" y="40792"/>
                  </a:cubicBezTo>
                  <a:cubicBezTo>
                    <a:pt x="16298" y="38638"/>
                    <a:pt x="10544" y="36067"/>
                    <a:pt x="6623" y="33238"/>
                  </a:cubicBezTo>
                  <a:cubicBezTo>
                    <a:pt x="4630" y="31824"/>
                    <a:pt x="3119" y="30345"/>
                    <a:pt x="2090" y="28834"/>
                  </a:cubicBezTo>
                  <a:cubicBezTo>
                    <a:pt x="1062" y="27291"/>
                    <a:pt x="547" y="25748"/>
                    <a:pt x="547" y="24173"/>
                  </a:cubicBezTo>
                  <a:cubicBezTo>
                    <a:pt x="547" y="22566"/>
                    <a:pt x="1062" y="21023"/>
                    <a:pt x="2090" y="19480"/>
                  </a:cubicBezTo>
                  <a:cubicBezTo>
                    <a:pt x="3890" y="16812"/>
                    <a:pt x="7201" y="14305"/>
                    <a:pt x="11798" y="11990"/>
                  </a:cubicBezTo>
                  <a:cubicBezTo>
                    <a:pt x="25524" y="5144"/>
                    <a:pt x="50468" y="515"/>
                    <a:pt x="78948" y="515"/>
                  </a:cubicBezTo>
                  <a:close/>
                  <a:moveTo>
                    <a:pt x="78948" y="1"/>
                  </a:moveTo>
                  <a:cubicBezTo>
                    <a:pt x="57218" y="1"/>
                    <a:pt x="37513" y="2669"/>
                    <a:pt x="23241" y="7008"/>
                  </a:cubicBezTo>
                  <a:cubicBezTo>
                    <a:pt x="16105" y="9162"/>
                    <a:pt x="10319" y="11765"/>
                    <a:pt x="6301" y="14626"/>
                  </a:cubicBezTo>
                  <a:cubicBezTo>
                    <a:pt x="4308" y="16073"/>
                    <a:pt x="2733" y="17584"/>
                    <a:pt x="1640" y="19191"/>
                  </a:cubicBezTo>
                  <a:cubicBezTo>
                    <a:pt x="580" y="20766"/>
                    <a:pt x="1" y="22437"/>
                    <a:pt x="1" y="24173"/>
                  </a:cubicBezTo>
                  <a:cubicBezTo>
                    <a:pt x="1" y="25877"/>
                    <a:pt x="580" y="27548"/>
                    <a:pt x="1640" y="29123"/>
                  </a:cubicBezTo>
                  <a:cubicBezTo>
                    <a:pt x="3537" y="31920"/>
                    <a:pt x="6912" y="34492"/>
                    <a:pt x="11541" y="36774"/>
                  </a:cubicBezTo>
                  <a:cubicBezTo>
                    <a:pt x="25427" y="43717"/>
                    <a:pt x="50403" y="48314"/>
                    <a:pt x="78948" y="48314"/>
                  </a:cubicBezTo>
                  <a:cubicBezTo>
                    <a:pt x="100709" y="48314"/>
                    <a:pt x="120414" y="45646"/>
                    <a:pt x="134686" y="41306"/>
                  </a:cubicBezTo>
                  <a:cubicBezTo>
                    <a:pt x="141822" y="39153"/>
                    <a:pt x="147608" y="36549"/>
                    <a:pt x="151626" y="33688"/>
                  </a:cubicBezTo>
                  <a:cubicBezTo>
                    <a:pt x="153619" y="32241"/>
                    <a:pt x="155194" y="30731"/>
                    <a:pt x="156287" y="29123"/>
                  </a:cubicBezTo>
                  <a:cubicBezTo>
                    <a:pt x="157348" y="27548"/>
                    <a:pt x="157926" y="25877"/>
                    <a:pt x="157926" y="24173"/>
                  </a:cubicBezTo>
                  <a:cubicBezTo>
                    <a:pt x="157926" y="22437"/>
                    <a:pt x="157348" y="20766"/>
                    <a:pt x="156287" y="19191"/>
                  </a:cubicBezTo>
                  <a:cubicBezTo>
                    <a:pt x="154390" y="16394"/>
                    <a:pt x="151015" y="13823"/>
                    <a:pt x="146386" y="11540"/>
                  </a:cubicBezTo>
                  <a:cubicBezTo>
                    <a:pt x="132500" y="4597"/>
                    <a:pt x="107524" y="1"/>
                    <a:pt x="78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64"/>
            <p:cNvSpPr/>
            <p:nvPr/>
          </p:nvSpPr>
          <p:spPr>
            <a:xfrm>
              <a:off x="2234900" y="3729000"/>
              <a:ext cx="3507775" cy="1013375"/>
            </a:xfrm>
            <a:custGeom>
              <a:avLst/>
              <a:gdLst/>
              <a:ahLst/>
              <a:cxnLst/>
              <a:rect l="l" t="t" r="r" b="b"/>
              <a:pathLst>
                <a:path w="140311" h="40535" extrusionOk="0">
                  <a:moveTo>
                    <a:pt x="70140" y="1"/>
                  </a:moveTo>
                  <a:cubicBezTo>
                    <a:pt x="31406" y="1"/>
                    <a:pt x="1" y="9098"/>
                    <a:pt x="1" y="20284"/>
                  </a:cubicBezTo>
                  <a:cubicBezTo>
                    <a:pt x="1" y="31470"/>
                    <a:pt x="31406" y="40535"/>
                    <a:pt x="70140" y="40535"/>
                  </a:cubicBezTo>
                  <a:cubicBezTo>
                    <a:pt x="108906" y="40535"/>
                    <a:pt x="140311" y="31470"/>
                    <a:pt x="140311" y="20284"/>
                  </a:cubicBezTo>
                  <a:cubicBezTo>
                    <a:pt x="140311" y="9098"/>
                    <a:pt x="108906" y="1"/>
                    <a:pt x="70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64"/>
            <p:cNvSpPr/>
            <p:nvPr/>
          </p:nvSpPr>
          <p:spPr>
            <a:xfrm>
              <a:off x="2228475" y="3722575"/>
              <a:ext cx="3520625" cy="1027050"/>
            </a:xfrm>
            <a:custGeom>
              <a:avLst/>
              <a:gdLst/>
              <a:ahLst/>
              <a:cxnLst/>
              <a:rect l="l" t="t" r="r" b="b"/>
              <a:pathLst>
                <a:path w="140825" h="41082" extrusionOk="0">
                  <a:moveTo>
                    <a:pt x="70087" y="547"/>
                  </a:moveTo>
                  <a:cubicBezTo>
                    <a:pt x="70190" y="547"/>
                    <a:pt x="70293" y="547"/>
                    <a:pt x="70397" y="547"/>
                  </a:cubicBezTo>
                  <a:cubicBezTo>
                    <a:pt x="89780" y="547"/>
                    <a:pt x="107298" y="2797"/>
                    <a:pt x="119931" y="6462"/>
                  </a:cubicBezTo>
                  <a:cubicBezTo>
                    <a:pt x="126263" y="8294"/>
                    <a:pt x="131407" y="10480"/>
                    <a:pt x="134910" y="12858"/>
                  </a:cubicBezTo>
                  <a:cubicBezTo>
                    <a:pt x="136646" y="14048"/>
                    <a:pt x="138028" y="15333"/>
                    <a:pt x="138928" y="16587"/>
                  </a:cubicBezTo>
                  <a:cubicBezTo>
                    <a:pt x="139828" y="17873"/>
                    <a:pt x="140311" y="19191"/>
                    <a:pt x="140311" y="20541"/>
                  </a:cubicBezTo>
                  <a:cubicBezTo>
                    <a:pt x="140311" y="21859"/>
                    <a:pt x="139828" y="23177"/>
                    <a:pt x="138928" y="24463"/>
                  </a:cubicBezTo>
                  <a:cubicBezTo>
                    <a:pt x="137321" y="26713"/>
                    <a:pt x="134364" y="28866"/>
                    <a:pt x="130282" y="30795"/>
                  </a:cubicBezTo>
                  <a:cubicBezTo>
                    <a:pt x="118067" y="36613"/>
                    <a:pt x="95823" y="40535"/>
                    <a:pt x="70397" y="40535"/>
                  </a:cubicBezTo>
                  <a:cubicBezTo>
                    <a:pt x="51046" y="40535"/>
                    <a:pt x="33527" y="38253"/>
                    <a:pt x="20862" y="34620"/>
                  </a:cubicBezTo>
                  <a:cubicBezTo>
                    <a:pt x="14562" y="32788"/>
                    <a:pt x="9419" y="30602"/>
                    <a:pt x="5915" y="28191"/>
                  </a:cubicBezTo>
                  <a:cubicBezTo>
                    <a:pt x="4147" y="27002"/>
                    <a:pt x="2797" y="25748"/>
                    <a:pt x="1897" y="24463"/>
                  </a:cubicBezTo>
                  <a:cubicBezTo>
                    <a:pt x="997" y="23177"/>
                    <a:pt x="515" y="21859"/>
                    <a:pt x="515" y="20541"/>
                  </a:cubicBezTo>
                  <a:cubicBezTo>
                    <a:pt x="515" y="19191"/>
                    <a:pt x="997" y="17873"/>
                    <a:pt x="1897" y="16587"/>
                  </a:cubicBezTo>
                  <a:cubicBezTo>
                    <a:pt x="3472" y="14369"/>
                    <a:pt x="6461" y="12215"/>
                    <a:pt x="10512" y="10255"/>
                  </a:cubicBezTo>
                  <a:cubicBezTo>
                    <a:pt x="22709" y="4460"/>
                    <a:pt x="44822" y="547"/>
                    <a:pt x="70087" y="547"/>
                  </a:cubicBezTo>
                  <a:close/>
                  <a:moveTo>
                    <a:pt x="70397" y="1"/>
                  </a:moveTo>
                  <a:cubicBezTo>
                    <a:pt x="51013" y="1"/>
                    <a:pt x="33463" y="2251"/>
                    <a:pt x="20733" y="5947"/>
                  </a:cubicBezTo>
                  <a:cubicBezTo>
                    <a:pt x="14369" y="7780"/>
                    <a:pt x="9194" y="9965"/>
                    <a:pt x="5626" y="12408"/>
                  </a:cubicBezTo>
                  <a:cubicBezTo>
                    <a:pt x="3826" y="13662"/>
                    <a:pt x="2411" y="14948"/>
                    <a:pt x="1447" y="16298"/>
                  </a:cubicBezTo>
                  <a:cubicBezTo>
                    <a:pt x="515" y="17648"/>
                    <a:pt x="0" y="19062"/>
                    <a:pt x="0" y="20541"/>
                  </a:cubicBezTo>
                  <a:cubicBezTo>
                    <a:pt x="0" y="21987"/>
                    <a:pt x="515" y="23434"/>
                    <a:pt x="1447" y="24784"/>
                  </a:cubicBezTo>
                  <a:cubicBezTo>
                    <a:pt x="3151" y="27131"/>
                    <a:pt x="6172" y="29316"/>
                    <a:pt x="10287" y="31277"/>
                  </a:cubicBezTo>
                  <a:cubicBezTo>
                    <a:pt x="22662" y="37160"/>
                    <a:pt x="44938" y="41081"/>
                    <a:pt x="70397" y="41081"/>
                  </a:cubicBezTo>
                  <a:cubicBezTo>
                    <a:pt x="89812" y="41081"/>
                    <a:pt x="107363" y="38799"/>
                    <a:pt x="120092" y="35135"/>
                  </a:cubicBezTo>
                  <a:cubicBezTo>
                    <a:pt x="126456" y="33270"/>
                    <a:pt x="131632" y="31084"/>
                    <a:pt x="135200" y="28641"/>
                  </a:cubicBezTo>
                  <a:cubicBezTo>
                    <a:pt x="137000" y="27420"/>
                    <a:pt x="138414" y="26134"/>
                    <a:pt x="139378" y="24784"/>
                  </a:cubicBezTo>
                  <a:cubicBezTo>
                    <a:pt x="140311" y="23434"/>
                    <a:pt x="140825" y="21987"/>
                    <a:pt x="140825" y="20541"/>
                  </a:cubicBezTo>
                  <a:cubicBezTo>
                    <a:pt x="140825" y="19062"/>
                    <a:pt x="140311" y="17648"/>
                    <a:pt x="139378" y="16298"/>
                  </a:cubicBezTo>
                  <a:cubicBezTo>
                    <a:pt x="137675" y="13919"/>
                    <a:pt x="134653" y="11733"/>
                    <a:pt x="130539" y="9772"/>
                  </a:cubicBezTo>
                  <a:cubicBezTo>
                    <a:pt x="118163" y="3890"/>
                    <a:pt x="95855" y="1"/>
                    <a:pt x="70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64"/>
            <p:cNvSpPr/>
            <p:nvPr/>
          </p:nvSpPr>
          <p:spPr>
            <a:xfrm>
              <a:off x="2389200" y="3774000"/>
              <a:ext cx="3199200" cy="890425"/>
            </a:xfrm>
            <a:custGeom>
              <a:avLst/>
              <a:gdLst/>
              <a:ahLst/>
              <a:cxnLst/>
              <a:rect l="l" t="t" r="r" b="b"/>
              <a:pathLst>
                <a:path w="127968" h="35617" extrusionOk="0">
                  <a:moveTo>
                    <a:pt x="63968" y="1"/>
                  </a:moveTo>
                  <a:cubicBezTo>
                    <a:pt x="28641" y="1"/>
                    <a:pt x="0" y="7973"/>
                    <a:pt x="0" y="17809"/>
                  </a:cubicBezTo>
                  <a:cubicBezTo>
                    <a:pt x="0" y="27645"/>
                    <a:pt x="28641" y="35617"/>
                    <a:pt x="63968" y="35617"/>
                  </a:cubicBezTo>
                  <a:cubicBezTo>
                    <a:pt x="99326" y="35617"/>
                    <a:pt x="127967" y="27645"/>
                    <a:pt x="127967" y="17809"/>
                  </a:cubicBezTo>
                  <a:cubicBezTo>
                    <a:pt x="127967" y="7973"/>
                    <a:pt x="99326" y="1"/>
                    <a:pt x="639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64"/>
            <p:cNvSpPr/>
            <p:nvPr/>
          </p:nvSpPr>
          <p:spPr>
            <a:xfrm>
              <a:off x="2381950" y="3766775"/>
              <a:ext cx="3213675" cy="904900"/>
            </a:xfrm>
            <a:custGeom>
              <a:avLst/>
              <a:gdLst/>
              <a:ahLst/>
              <a:cxnLst/>
              <a:rect l="l" t="t" r="r" b="b"/>
              <a:pathLst>
                <a:path w="128547" h="36196" extrusionOk="0">
                  <a:moveTo>
                    <a:pt x="64258" y="547"/>
                  </a:moveTo>
                  <a:cubicBezTo>
                    <a:pt x="81937" y="547"/>
                    <a:pt x="97913" y="2540"/>
                    <a:pt x="109453" y="5754"/>
                  </a:cubicBezTo>
                  <a:cubicBezTo>
                    <a:pt x="115206" y="7362"/>
                    <a:pt x="119899" y="9290"/>
                    <a:pt x="123082" y="11380"/>
                  </a:cubicBezTo>
                  <a:cubicBezTo>
                    <a:pt x="124689" y="12440"/>
                    <a:pt x="125910" y="13533"/>
                    <a:pt x="126746" y="14658"/>
                  </a:cubicBezTo>
                  <a:cubicBezTo>
                    <a:pt x="127582" y="15783"/>
                    <a:pt x="128000" y="16941"/>
                    <a:pt x="128000" y="18098"/>
                  </a:cubicBezTo>
                  <a:cubicBezTo>
                    <a:pt x="128000" y="19255"/>
                    <a:pt x="127582" y="20412"/>
                    <a:pt x="126746" y="21537"/>
                  </a:cubicBezTo>
                  <a:cubicBezTo>
                    <a:pt x="125300" y="23498"/>
                    <a:pt x="122600" y="25395"/>
                    <a:pt x="118903" y="27098"/>
                  </a:cubicBezTo>
                  <a:cubicBezTo>
                    <a:pt x="107717" y="32209"/>
                    <a:pt x="87434" y="35649"/>
                    <a:pt x="64258" y="35649"/>
                  </a:cubicBezTo>
                  <a:cubicBezTo>
                    <a:pt x="46610" y="35649"/>
                    <a:pt x="30635" y="33656"/>
                    <a:pt x="19095" y="30441"/>
                  </a:cubicBezTo>
                  <a:cubicBezTo>
                    <a:pt x="13309" y="28834"/>
                    <a:pt x="8648" y="26905"/>
                    <a:pt x="5465" y="24816"/>
                  </a:cubicBezTo>
                  <a:cubicBezTo>
                    <a:pt x="3858" y="23755"/>
                    <a:pt x="2637" y="22662"/>
                    <a:pt x="1801" y="21537"/>
                  </a:cubicBezTo>
                  <a:cubicBezTo>
                    <a:pt x="965" y="20412"/>
                    <a:pt x="547" y="19255"/>
                    <a:pt x="547" y="18098"/>
                  </a:cubicBezTo>
                  <a:cubicBezTo>
                    <a:pt x="547" y="16941"/>
                    <a:pt x="965" y="15783"/>
                    <a:pt x="1801" y="14658"/>
                  </a:cubicBezTo>
                  <a:cubicBezTo>
                    <a:pt x="3248" y="12698"/>
                    <a:pt x="5948" y="10801"/>
                    <a:pt x="9644" y="9097"/>
                  </a:cubicBezTo>
                  <a:cubicBezTo>
                    <a:pt x="20830" y="3986"/>
                    <a:pt x="41114" y="547"/>
                    <a:pt x="64258" y="547"/>
                  </a:cubicBezTo>
                  <a:close/>
                  <a:moveTo>
                    <a:pt x="64258" y="1"/>
                  </a:moveTo>
                  <a:cubicBezTo>
                    <a:pt x="46578" y="1"/>
                    <a:pt x="30570" y="1993"/>
                    <a:pt x="18966" y="5240"/>
                  </a:cubicBezTo>
                  <a:cubicBezTo>
                    <a:pt x="13148" y="6847"/>
                    <a:pt x="8455" y="8776"/>
                    <a:pt x="5176" y="10930"/>
                  </a:cubicBezTo>
                  <a:cubicBezTo>
                    <a:pt x="3537" y="12023"/>
                    <a:pt x="2251" y="13148"/>
                    <a:pt x="1351" y="14337"/>
                  </a:cubicBezTo>
                  <a:cubicBezTo>
                    <a:pt x="483" y="15526"/>
                    <a:pt x="1" y="16812"/>
                    <a:pt x="1" y="18098"/>
                  </a:cubicBezTo>
                  <a:cubicBezTo>
                    <a:pt x="1" y="19384"/>
                    <a:pt x="483" y="20637"/>
                    <a:pt x="1351" y="21859"/>
                  </a:cubicBezTo>
                  <a:cubicBezTo>
                    <a:pt x="2894" y="23948"/>
                    <a:pt x="5658" y="25845"/>
                    <a:pt x="9419" y="27580"/>
                  </a:cubicBezTo>
                  <a:cubicBezTo>
                    <a:pt x="20734" y="32756"/>
                    <a:pt x="41049" y="36195"/>
                    <a:pt x="64258" y="36195"/>
                  </a:cubicBezTo>
                  <a:cubicBezTo>
                    <a:pt x="81969" y="36195"/>
                    <a:pt x="97977" y="34170"/>
                    <a:pt x="109581" y="30956"/>
                  </a:cubicBezTo>
                  <a:cubicBezTo>
                    <a:pt x="115399" y="29348"/>
                    <a:pt x="120092" y="27420"/>
                    <a:pt x="123371" y="25266"/>
                  </a:cubicBezTo>
                  <a:cubicBezTo>
                    <a:pt x="125010" y="24173"/>
                    <a:pt x="126296" y="23048"/>
                    <a:pt x="127164" y="21859"/>
                  </a:cubicBezTo>
                  <a:cubicBezTo>
                    <a:pt x="128064" y="20637"/>
                    <a:pt x="128546" y="19384"/>
                    <a:pt x="128546" y="18098"/>
                  </a:cubicBezTo>
                  <a:cubicBezTo>
                    <a:pt x="128546" y="16812"/>
                    <a:pt x="128064" y="15526"/>
                    <a:pt x="127164" y="14337"/>
                  </a:cubicBezTo>
                  <a:cubicBezTo>
                    <a:pt x="125653" y="12248"/>
                    <a:pt x="122889" y="10351"/>
                    <a:pt x="119096" y="8615"/>
                  </a:cubicBezTo>
                  <a:cubicBezTo>
                    <a:pt x="107813" y="3440"/>
                    <a:pt x="87498" y="1"/>
                    <a:pt x="64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64"/>
            <p:cNvSpPr/>
            <p:nvPr/>
          </p:nvSpPr>
          <p:spPr>
            <a:xfrm>
              <a:off x="2410075" y="3918650"/>
              <a:ext cx="3157425" cy="745775"/>
            </a:xfrm>
            <a:custGeom>
              <a:avLst/>
              <a:gdLst/>
              <a:ahLst/>
              <a:cxnLst/>
              <a:rect l="l" t="t" r="r" b="b"/>
              <a:pathLst>
                <a:path w="126297" h="29831" extrusionOk="0">
                  <a:moveTo>
                    <a:pt x="63133" y="1"/>
                  </a:moveTo>
                  <a:cubicBezTo>
                    <a:pt x="31342" y="1"/>
                    <a:pt x="4983" y="6462"/>
                    <a:pt x="1" y="14916"/>
                  </a:cubicBezTo>
                  <a:cubicBezTo>
                    <a:pt x="4983" y="23370"/>
                    <a:pt x="31342" y="29831"/>
                    <a:pt x="63133" y="29831"/>
                  </a:cubicBezTo>
                  <a:cubicBezTo>
                    <a:pt x="94955" y="29831"/>
                    <a:pt x="121314" y="23370"/>
                    <a:pt x="126296" y="14916"/>
                  </a:cubicBezTo>
                  <a:cubicBezTo>
                    <a:pt x="121314" y="6462"/>
                    <a:pt x="94955" y="1"/>
                    <a:pt x="63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64"/>
            <p:cNvSpPr/>
            <p:nvPr/>
          </p:nvSpPr>
          <p:spPr>
            <a:xfrm>
              <a:off x="2402050" y="3911425"/>
              <a:ext cx="3173475" cy="760250"/>
            </a:xfrm>
            <a:custGeom>
              <a:avLst/>
              <a:gdLst/>
              <a:ahLst/>
              <a:cxnLst/>
              <a:rect l="l" t="t" r="r" b="b"/>
              <a:pathLst>
                <a:path w="126939" h="30410" extrusionOk="0">
                  <a:moveTo>
                    <a:pt x="63454" y="547"/>
                  </a:moveTo>
                  <a:cubicBezTo>
                    <a:pt x="79365" y="547"/>
                    <a:pt x="93862" y="2154"/>
                    <a:pt x="105048" y="4822"/>
                  </a:cubicBezTo>
                  <a:cubicBezTo>
                    <a:pt x="110609" y="6172"/>
                    <a:pt x="115367" y="7747"/>
                    <a:pt x="118999" y="9547"/>
                  </a:cubicBezTo>
                  <a:cubicBezTo>
                    <a:pt x="122586" y="11278"/>
                    <a:pt x="125095" y="13224"/>
                    <a:pt x="126315" y="15205"/>
                  </a:cubicBezTo>
                  <a:lnTo>
                    <a:pt x="126315" y="15205"/>
                  </a:lnTo>
                  <a:cubicBezTo>
                    <a:pt x="125095" y="17186"/>
                    <a:pt x="122586" y="19132"/>
                    <a:pt x="118999" y="20862"/>
                  </a:cubicBezTo>
                  <a:cubicBezTo>
                    <a:pt x="108070" y="26230"/>
                    <a:pt x="87273" y="29863"/>
                    <a:pt x="63454" y="29863"/>
                  </a:cubicBezTo>
                  <a:cubicBezTo>
                    <a:pt x="47574" y="29863"/>
                    <a:pt x="33045" y="28256"/>
                    <a:pt x="21891" y="25588"/>
                  </a:cubicBezTo>
                  <a:cubicBezTo>
                    <a:pt x="16330" y="24237"/>
                    <a:pt x="11573" y="22662"/>
                    <a:pt x="7940" y="20862"/>
                  </a:cubicBezTo>
                  <a:cubicBezTo>
                    <a:pt x="4353" y="19132"/>
                    <a:pt x="1844" y="17186"/>
                    <a:pt x="624" y="15205"/>
                  </a:cubicBezTo>
                  <a:lnTo>
                    <a:pt x="624" y="15205"/>
                  </a:lnTo>
                  <a:cubicBezTo>
                    <a:pt x="1844" y="13224"/>
                    <a:pt x="4353" y="11278"/>
                    <a:pt x="7940" y="9547"/>
                  </a:cubicBezTo>
                  <a:cubicBezTo>
                    <a:pt x="18869" y="4179"/>
                    <a:pt x="39635" y="547"/>
                    <a:pt x="63454" y="547"/>
                  </a:cubicBezTo>
                  <a:close/>
                  <a:moveTo>
                    <a:pt x="63454" y="1"/>
                  </a:moveTo>
                  <a:cubicBezTo>
                    <a:pt x="47542" y="1"/>
                    <a:pt x="32981" y="1640"/>
                    <a:pt x="21762" y="4308"/>
                  </a:cubicBezTo>
                  <a:cubicBezTo>
                    <a:pt x="16169" y="5658"/>
                    <a:pt x="11380" y="7265"/>
                    <a:pt x="7683" y="9065"/>
                  </a:cubicBezTo>
                  <a:cubicBezTo>
                    <a:pt x="4019" y="10865"/>
                    <a:pt x="1383" y="12890"/>
                    <a:pt x="97" y="15076"/>
                  </a:cubicBezTo>
                  <a:lnTo>
                    <a:pt x="1" y="15205"/>
                  </a:lnTo>
                  <a:lnTo>
                    <a:pt x="97" y="15333"/>
                  </a:lnTo>
                  <a:cubicBezTo>
                    <a:pt x="1383" y="17519"/>
                    <a:pt x="4019" y="19544"/>
                    <a:pt x="7683" y="21344"/>
                  </a:cubicBezTo>
                  <a:cubicBezTo>
                    <a:pt x="18773" y="26777"/>
                    <a:pt x="39602" y="30409"/>
                    <a:pt x="63454" y="30409"/>
                  </a:cubicBezTo>
                  <a:cubicBezTo>
                    <a:pt x="79397" y="30409"/>
                    <a:pt x="93959" y="28770"/>
                    <a:pt x="105177" y="26102"/>
                  </a:cubicBezTo>
                  <a:cubicBezTo>
                    <a:pt x="110770" y="24752"/>
                    <a:pt x="115560" y="23145"/>
                    <a:pt x="119256" y="21344"/>
                  </a:cubicBezTo>
                  <a:cubicBezTo>
                    <a:pt x="122921" y="19544"/>
                    <a:pt x="125557" y="17519"/>
                    <a:pt x="126842" y="15333"/>
                  </a:cubicBezTo>
                  <a:lnTo>
                    <a:pt x="126939" y="15205"/>
                  </a:lnTo>
                  <a:lnTo>
                    <a:pt x="126842" y="15076"/>
                  </a:lnTo>
                  <a:cubicBezTo>
                    <a:pt x="125557" y="12890"/>
                    <a:pt x="122921" y="10865"/>
                    <a:pt x="119256" y="9065"/>
                  </a:cubicBezTo>
                  <a:cubicBezTo>
                    <a:pt x="108166" y="3633"/>
                    <a:pt x="87337" y="33"/>
                    <a:pt x="6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64"/>
            <p:cNvSpPr/>
            <p:nvPr/>
          </p:nvSpPr>
          <p:spPr>
            <a:xfrm>
              <a:off x="2373925" y="4551900"/>
              <a:ext cx="108500" cy="94850"/>
            </a:xfrm>
            <a:custGeom>
              <a:avLst/>
              <a:gdLst/>
              <a:ahLst/>
              <a:cxnLst/>
              <a:rect l="l" t="t" r="r" b="b"/>
              <a:pathLst>
                <a:path w="4340" h="3794" extrusionOk="0">
                  <a:moveTo>
                    <a:pt x="2186" y="1"/>
                  </a:moveTo>
                  <a:cubicBezTo>
                    <a:pt x="997" y="1"/>
                    <a:pt x="0" y="869"/>
                    <a:pt x="0" y="1897"/>
                  </a:cubicBezTo>
                  <a:cubicBezTo>
                    <a:pt x="0" y="2958"/>
                    <a:pt x="997" y="3794"/>
                    <a:pt x="2186" y="3794"/>
                  </a:cubicBezTo>
                  <a:cubicBezTo>
                    <a:pt x="3376" y="3794"/>
                    <a:pt x="4340" y="2958"/>
                    <a:pt x="4340" y="1897"/>
                  </a:cubicBezTo>
                  <a:cubicBezTo>
                    <a:pt x="4340" y="869"/>
                    <a:pt x="3376" y="1"/>
                    <a:pt x="2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64"/>
            <p:cNvSpPr/>
            <p:nvPr/>
          </p:nvSpPr>
          <p:spPr>
            <a:xfrm>
              <a:off x="2367500" y="4545475"/>
              <a:ext cx="121375" cy="108525"/>
            </a:xfrm>
            <a:custGeom>
              <a:avLst/>
              <a:gdLst/>
              <a:ahLst/>
              <a:cxnLst/>
              <a:rect l="l" t="t" r="r" b="b"/>
              <a:pathLst>
                <a:path w="4855" h="4341" extrusionOk="0">
                  <a:moveTo>
                    <a:pt x="2443" y="547"/>
                  </a:moveTo>
                  <a:cubicBezTo>
                    <a:pt x="2958" y="547"/>
                    <a:pt x="3440" y="740"/>
                    <a:pt x="3793" y="1029"/>
                  </a:cubicBezTo>
                  <a:cubicBezTo>
                    <a:pt x="4147" y="1318"/>
                    <a:pt x="4340" y="1736"/>
                    <a:pt x="4340" y="2154"/>
                  </a:cubicBezTo>
                  <a:cubicBezTo>
                    <a:pt x="4340" y="2604"/>
                    <a:pt x="4147" y="2990"/>
                    <a:pt x="3793" y="3311"/>
                  </a:cubicBezTo>
                  <a:cubicBezTo>
                    <a:pt x="3440" y="3601"/>
                    <a:pt x="2958" y="3794"/>
                    <a:pt x="2443" y="3794"/>
                  </a:cubicBezTo>
                  <a:cubicBezTo>
                    <a:pt x="1897" y="3794"/>
                    <a:pt x="1415" y="3601"/>
                    <a:pt x="1093" y="3311"/>
                  </a:cubicBezTo>
                  <a:cubicBezTo>
                    <a:pt x="740" y="2990"/>
                    <a:pt x="547" y="2604"/>
                    <a:pt x="547" y="2154"/>
                  </a:cubicBezTo>
                  <a:cubicBezTo>
                    <a:pt x="547" y="1736"/>
                    <a:pt x="740" y="1318"/>
                    <a:pt x="1093" y="1029"/>
                  </a:cubicBezTo>
                  <a:cubicBezTo>
                    <a:pt x="1415" y="740"/>
                    <a:pt x="1897" y="547"/>
                    <a:pt x="2443" y="547"/>
                  </a:cubicBezTo>
                  <a:close/>
                  <a:moveTo>
                    <a:pt x="2443" y="1"/>
                  </a:moveTo>
                  <a:cubicBezTo>
                    <a:pt x="1768" y="1"/>
                    <a:pt x="1158" y="226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58" y="4083"/>
                    <a:pt x="1768" y="4340"/>
                    <a:pt x="2443" y="4340"/>
                  </a:cubicBezTo>
                  <a:cubicBezTo>
                    <a:pt x="3086" y="4340"/>
                    <a:pt x="3697" y="4083"/>
                    <a:pt x="4147" y="3697"/>
                  </a:cubicBezTo>
                  <a:cubicBezTo>
                    <a:pt x="4597" y="3311"/>
                    <a:pt x="4854" y="2765"/>
                    <a:pt x="4854" y="2154"/>
                  </a:cubicBezTo>
                  <a:cubicBezTo>
                    <a:pt x="4854" y="1543"/>
                    <a:pt x="4597" y="997"/>
                    <a:pt x="4147" y="611"/>
                  </a:cubicBezTo>
                  <a:cubicBezTo>
                    <a:pt x="3697" y="226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64"/>
            <p:cNvSpPr/>
            <p:nvPr/>
          </p:nvSpPr>
          <p:spPr>
            <a:xfrm>
              <a:off x="3153425" y="4759225"/>
              <a:ext cx="108525" cy="94875"/>
            </a:xfrm>
            <a:custGeom>
              <a:avLst/>
              <a:gdLst/>
              <a:ahLst/>
              <a:cxnLst/>
              <a:rect l="l" t="t" r="r" b="b"/>
              <a:pathLst>
                <a:path w="4341" h="3795" extrusionOk="0">
                  <a:moveTo>
                    <a:pt x="2186" y="1"/>
                  </a:moveTo>
                  <a:cubicBezTo>
                    <a:pt x="965" y="1"/>
                    <a:pt x="1" y="837"/>
                    <a:pt x="1" y="1897"/>
                  </a:cubicBezTo>
                  <a:cubicBezTo>
                    <a:pt x="1" y="2926"/>
                    <a:pt x="965" y="3794"/>
                    <a:pt x="2186" y="3794"/>
                  </a:cubicBezTo>
                  <a:cubicBezTo>
                    <a:pt x="3376" y="3794"/>
                    <a:pt x="4340" y="2926"/>
                    <a:pt x="4340" y="1897"/>
                  </a:cubicBezTo>
                  <a:cubicBezTo>
                    <a:pt x="4340" y="837"/>
                    <a:pt x="3376" y="1"/>
                    <a:pt x="2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64"/>
            <p:cNvSpPr/>
            <p:nvPr/>
          </p:nvSpPr>
          <p:spPr>
            <a:xfrm>
              <a:off x="3147000" y="4752000"/>
              <a:ext cx="121375" cy="108525"/>
            </a:xfrm>
            <a:custGeom>
              <a:avLst/>
              <a:gdLst/>
              <a:ahLst/>
              <a:cxnLst/>
              <a:rect l="l" t="t" r="r" b="b"/>
              <a:pathLst>
                <a:path w="4855" h="4341" extrusionOk="0">
                  <a:moveTo>
                    <a:pt x="2443" y="547"/>
                  </a:moveTo>
                  <a:cubicBezTo>
                    <a:pt x="2958" y="547"/>
                    <a:pt x="3440" y="740"/>
                    <a:pt x="3793" y="1029"/>
                  </a:cubicBezTo>
                  <a:cubicBezTo>
                    <a:pt x="4115" y="1351"/>
                    <a:pt x="4340" y="1736"/>
                    <a:pt x="4340" y="2186"/>
                  </a:cubicBezTo>
                  <a:cubicBezTo>
                    <a:pt x="4340" y="2604"/>
                    <a:pt x="4115" y="3022"/>
                    <a:pt x="3793" y="3312"/>
                  </a:cubicBezTo>
                  <a:cubicBezTo>
                    <a:pt x="3440" y="3601"/>
                    <a:pt x="2958" y="3794"/>
                    <a:pt x="2443" y="3794"/>
                  </a:cubicBezTo>
                  <a:cubicBezTo>
                    <a:pt x="1897" y="3794"/>
                    <a:pt x="1415" y="3601"/>
                    <a:pt x="1061" y="3312"/>
                  </a:cubicBezTo>
                  <a:cubicBezTo>
                    <a:pt x="740" y="3022"/>
                    <a:pt x="547" y="2604"/>
                    <a:pt x="547" y="2186"/>
                  </a:cubicBezTo>
                  <a:cubicBezTo>
                    <a:pt x="547" y="1736"/>
                    <a:pt x="740" y="1351"/>
                    <a:pt x="1061" y="1029"/>
                  </a:cubicBezTo>
                  <a:cubicBezTo>
                    <a:pt x="1415" y="740"/>
                    <a:pt x="1897" y="547"/>
                    <a:pt x="2443" y="547"/>
                  </a:cubicBezTo>
                  <a:close/>
                  <a:moveTo>
                    <a:pt x="2443" y="1"/>
                  </a:moveTo>
                  <a:cubicBezTo>
                    <a:pt x="1768" y="1"/>
                    <a:pt x="1158" y="258"/>
                    <a:pt x="708" y="644"/>
                  </a:cubicBezTo>
                  <a:cubicBezTo>
                    <a:pt x="290" y="1029"/>
                    <a:pt x="0" y="1576"/>
                    <a:pt x="0" y="2186"/>
                  </a:cubicBezTo>
                  <a:cubicBezTo>
                    <a:pt x="0" y="2797"/>
                    <a:pt x="290" y="3344"/>
                    <a:pt x="708" y="3729"/>
                  </a:cubicBezTo>
                  <a:cubicBezTo>
                    <a:pt x="1158" y="4115"/>
                    <a:pt x="1768" y="4340"/>
                    <a:pt x="2443" y="4340"/>
                  </a:cubicBezTo>
                  <a:cubicBezTo>
                    <a:pt x="3086" y="4340"/>
                    <a:pt x="3697" y="4115"/>
                    <a:pt x="4147" y="3729"/>
                  </a:cubicBezTo>
                  <a:cubicBezTo>
                    <a:pt x="4565" y="3344"/>
                    <a:pt x="4854" y="2797"/>
                    <a:pt x="4854" y="2186"/>
                  </a:cubicBezTo>
                  <a:cubicBezTo>
                    <a:pt x="4854" y="1576"/>
                    <a:pt x="4565" y="1029"/>
                    <a:pt x="4147" y="644"/>
                  </a:cubicBezTo>
                  <a:cubicBezTo>
                    <a:pt x="3697" y="258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64"/>
            <p:cNvSpPr/>
            <p:nvPr/>
          </p:nvSpPr>
          <p:spPr>
            <a:xfrm>
              <a:off x="4080800" y="4793000"/>
              <a:ext cx="108500" cy="94850"/>
            </a:xfrm>
            <a:custGeom>
              <a:avLst/>
              <a:gdLst/>
              <a:ahLst/>
              <a:cxnLst/>
              <a:rect l="l" t="t" r="r" b="b"/>
              <a:pathLst>
                <a:path w="4340" h="3794" extrusionOk="0">
                  <a:moveTo>
                    <a:pt x="2186" y="0"/>
                  </a:moveTo>
                  <a:cubicBezTo>
                    <a:pt x="964" y="0"/>
                    <a:pt x="0" y="836"/>
                    <a:pt x="0" y="1897"/>
                  </a:cubicBezTo>
                  <a:cubicBezTo>
                    <a:pt x="0" y="2925"/>
                    <a:pt x="964" y="3793"/>
                    <a:pt x="2186" y="3793"/>
                  </a:cubicBezTo>
                  <a:cubicBezTo>
                    <a:pt x="3375" y="3793"/>
                    <a:pt x="4340" y="2925"/>
                    <a:pt x="4340" y="1897"/>
                  </a:cubicBezTo>
                  <a:cubicBezTo>
                    <a:pt x="4340" y="836"/>
                    <a:pt x="3375" y="0"/>
                    <a:pt x="2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64"/>
            <p:cNvSpPr/>
            <p:nvPr/>
          </p:nvSpPr>
          <p:spPr>
            <a:xfrm>
              <a:off x="4074375" y="4786550"/>
              <a:ext cx="121350" cy="107725"/>
            </a:xfrm>
            <a:custGeom>
              <a:avLst/>
              <a:gdLst/>
              <a:ahLst/>
              <a:cxnLst/>
              <a:rect l="l" t="t" r="r" b="b"/>
              <a:pathLst>
                <a:path w="4854" h="4309" extrusionOk="0">
                  <a:moveTo>
                    <a:pt x="2443" y="515"/>
                  </a:moveTo>
                  <a:cubicBezTo>
                    <a:pt x="2957" y="515"/>
                    <a:pt x="3439" y="708"/>
                    <a:pt x="3793" y="997"/>
                  </a:cubicBezTo>
                  <a:cubicBezTo>
                    <a:pt x="4114" y="1319"/>
                    <a:pt x="4339" y="1705"/>
                    <a:pt x="4339" y="2155"/>
                  </a:cubicBezTo>
                  <a:cubicBezTo>
                    <a:pt x="4339" y="2605"/>
                    <a:pt x="4114" y="2990"/>
                    <a:pt x="3793" y="3280"/>
                  </a:cubicBezTo>
                  <a:cubicBezTo>
                    <a:pt x="3439" y="3601"/>
                    <a:pt x="2957" y="3794"/>
                    <a:pt x="2443" y="3794"/>
                  </a:cubicBezTo>
                  <a:cubicBezTo>
                    <a:pt x="1897" y="3794"/>
                    <a:pt x="1414" y="3601"/>
                    <a:pt x="1061" y="3280"/>
                  </a:cubicBezTo>
                  <a:cubicBezTo>
                    <a:pt x="739" y="2990"/>
                    <a:pt x="514" y="2605"/>
                    <a:pt x="514" y="2155"/>
                  </a:cubicBezTo>
                  <a:cubicBezTo>
                    <a:pt x="514" y="1705"/>
                    <a:pt x="739" y="1319"/>
                    <a:pt x="1061" y="997"/>
                  </a:cubicBezTo>
                  <a:cubicBezTo>
                    <a:pt x="1414" y="708"/>
                    <a:pt x="1897" y="515"/>
                    <a:pt x="2443" y="515"/>
                  </a:cubicBezTo>
                  <a:close/>
                  <a:moveTo>
                    <a:pt x="2443" y="1"/>
                  </a:moveTo>
                  <a:cubicBezTo>
                    <a:pt x="1768" y="1"/>
                    <a:pt x="1157" y="226"/>
                    <a:pt x="707" y="612"/>
                  </a:cubicBezTo>
                  <a:cubicBezTo>
                    <a:pt x="289" y="997"/>
                    <a:pt x="0" y="1544"/>
                    <a:pt x="0" y="2155"/>
                  </a:cubicBezTo>
                  <a:cubicBezTo>
                    <a:pt x="0" y="2765"/>
                    <a:pt x="289" y="3312"/>
                    <a:pt x="707" y="3697"/>
                  </a:cubicBezTo>
                  <a:cubicBezTo>
                    <a:pt x="1157" y="4083"/>
                    <a:pt x="1768" y="4308"/>
                    <a:pt x="2443" y="4308"/>
                  </a:cubicBezTo>
                  <a:cubicBezTo>
                    <a:pt x="3086" y="4308"/>
                    <a:pt x="3697" y="4083"/>
                    <a:pt x="4147" y="3697"/>
                  </a:cubicBezTo>
                  <a:cubicBezTo>
                    <a:pt x="4565" y="3312"/>
                    <a:pt x="4854" y="2765"/>
                    <a:pt x="4854" y="2155"/>
                  </a:cubicBezTo>
                  <a:cubicBezTo>
                    <a:pt x="4854" y="1544"/>
                    <a:pt x="4565" y="997"/>
                    <a:pt x="4147" y="612"/>
                  </a:cubicBezTo>
                  <a:cubicBezTo>
                    <a:pt x="3697" y="226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64"/>
            <p:cNvSpPr/>
            <p:nvPr/>
          </p:nvSpPr>
          <p:spPr>
            <a:xfrm>
              <a:off x="5001725" y="4711825"/>
              <a:ext cx="107700" cy="94850"/>
            </a:xfrm>
            <a:custGeom>
              <a:avLst/>
              <a:gdLst/>
              <a:ahLst/>
              <a:cxnLst/>
              <a:rect l="l" t="t" r="r" b="b"/>
              <a:pathLst>
                <a:path w="4308" h="3794" extrusionOk="0">
                  <a:moveTo>
                    <a:pt x="2154" y="0"/>
                  </a:moveTo>
                  <a:cubicBezTo>
                    <a:pt x="965" y="0"/>
                    <a:pt x="1" y="836"/>
                    <a:pt x="1" y="1897"/>
                  </a:cubicBezTo>
                  <a:cubicBezTo>
                    <a:pt x="1" y="2926"/>
                    <a:pt x="965" y="3793"/>
                    <a:pt x="2154" y="3793"/>
                  </a:cubicBezTo>
                  <a:cubicBezTo>
                    <a:pt x="3344" y="3793"/>
                    <a:pt x="4308" y="2926"/>
                    <a:pt x="4308" y="1897"/>
                  </a:cubicBezTo>
                  <a:cubicBezTo>
                    <a:pt x="4308" y="836"/>
                    <a:pt x="3344" y="0"/>
                    <a:pt x="2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64"/>
            <p:cNvSpPr/>
            <p:nvPr/>
          </p:nvSpPr>
          <p:spPr>
            <a:xfrm>
              <a:off x="4994500" y="4705400"/>
              <a:ext cx="122175" cy="107700"/>
            </a:xfrm>
            <a:custGeom>
              <a:avLst/>
              <a:gdLst/>
              <a:ahLst/>
              <a:cxnLst/>
              <a:rect l="l" t="t" r="r" b="b"/>
              <a:pathLst>
                <a:path w="4887" h="4308" extrusionOk="0">
                  <a:moveTo>
                    <a:pt x="2443" y="515"/>
                  </a:moveTo>
                  <a:cubicBezTo>
                    <a:pt x="2990" y="515"/>
                    <a:pt x="3472" y="707"/>
                    <a:pt x="3793" y="997"/>
                  </a:cubicBezTo>
                  <a:cubicBezTo>
                    <a:pt x="4147" y="1318"/>
                    <a:pt x="4340" y="1704"/>
                    <a:pt x="4340" y="2154"/>
                  </a:cubicBezTo>
                  <a:cubicBezTo>
                    <a:pt x="4340" y="2572"/>
                    <a:pt x="4147" y="2990"/>
                    <a:pt x="3793" y="3279"/>
                  </a:cubicBezTo>
                  <a:cubicBezTo>
                    <a:pt x="3472" y="3600"/>
                    <a:pt x="2990" y="3761"/>
                    <a:pt x="2443" y="3761"/>
                  </a:cubicBezTo>
                  <a:cubicBezTo>
                    <a:pt x="1897" y="3761"/>
                    <a:pt x="1415" y="3600"/>
                    <a:pt x="1093" y="3279"/>
                  </a:cubicBezTo>
                  <a:cubicBezTo>
                    <a:pt x="740" y="2990"/>
                    <a:pt x="547" y="2572"/>
                    <a:pt x="547" y="2154"/>
                  </a:cubicBezTo>
                  <a:cubicBezTo>
                    <a:pt x="547" y="1704"/>
                    <a:pt x="740" y="1318"/>
                    <a:pt x="1093" y="997"/>
                  </a:cubicBezTo>
                  <a:cubicBezTo>
                    <a:pt x="1415" y="707"/>
                    <a:pt x="1897" y="515"/>
                    <a:pt x="2443" y="515"/>
                  </a:cubicBezTo>
                  <a:close/>
                  <a:moveTo>
                    <a:pt x="2443" y="0"/>
                  </a:moveTo>
                  <a:cubicBezTo>
                    <a:pt x="1768" y="0"/>
                    <a:pt x="1190" y="225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90" y="4083"/>
                    <a:pt x="1768" y="4308"/>
                    <a:pt x="2443" y="4308"/>
                  </a:cubicBezTo>
                  <a:cubicBezTo>
                    <a:pt x="3118" y="4308"/>
                    <a:pt x="3697" y="4083"/>
                    <a:pt x="4147" y="3697"/>
                  </a:cubicBezTo>
                  <a:cubicBezTo>
                    <a:pt x="4597" y="3311"/>
                    <a:pt x="4886" y="2765"/>
                    <a:pt x="4886" y="2154"/>
                  </a:cubicBezTo>
                  <a:cubicBezTo>
                    <a:pt x="4886" y="1543"/>
                    <a:pt x="4597" y="997"/>
                    <a:pt x="4147" y="611"/>
                  </a:cubicBezTo>
                  <a:cubicBezTo>
                    <a:pt x="3697" y="225"/>
                    <a:pt x="3118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64"/>
            <p:cNvSpPr/>
            <p:nvPr/>
          </p:nvSpPr>
          <p:spPr>
            <a:xfrm>
              <a:off x="5597200" y="4494850"/>
              <a:ext cx="108525" cy="94850"/>
            </a:xfrm>
            <a:custGeom>
              <a:avLst/>
              <a:gdLst/>
              <a:ahLst/>
              <a:cxnLst/>
              <a:rect l="l" t="t" r="r" b="b"/>
              <a:pathLst>
                <a:path w="4341" h="3794" extrusionOk="0">
                  <a:moveTo>
                    <a:pt x="2154" y="0"/>
                  </a:moveTo>
                  <a:cubicBezTo>
                    <a:pt x="965" y="0"/>
                    <a:pt x="1" y="868"/>
                    <a:pt x="1" y="1897"/>
                  </a:cubicBezTo>
                  <a:cubicBezTo>
                    <a:pt x="1" y="2958"/>
                    <a:pt x="965" y="3793"/>
                    <a:pt x="2154" y="3793"/>
                  </a:cubicBezTo>
                  <a:cubicBezTo>
                    <a:pt x="3344" y="3793"/>
                    <a:pt x="4340" y="2958"/>
                    <a:pt x="4340" y="1897"/>
                  </a:cubicBezTo>
                  <a:cubicBezTo>
                    <a:pt x="4340" y="868"/>
                    <a:pt x="3344" y="0"/>
                    <a:pt x="2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64"/>
            <p:cNvSpPr/>
            <p:nvPr/>
          </p:nvSpPr>
          <p:spPr>
            <a:xfrm>
              <a:off x="5589975" y="4488425"/>
              <a:ext cx="122175" cy="108500"/>
            </a:xfrm>
            <a:custGeom>
              <a:avLst/>
              <a:gdLst/>
              <a:ahLst/>
              <a:cxnLst/>
              <a:rect l="l" t="t" r="r" b="b"/>
              <a:pathLst>
                <a:path w="4887" h="4340" extrusionOk="0">
                  <a:moveTo>
                    <a:pt x="2443" y="547"/>
                  </a:moveTo>
                  <a:cubicBezTo>
                    <a:pt x="2990" y="547"/>
                    <a:pt x="3472" y="740"/>
                    <a:pt x="3793" y="1029"/>
                  </a:cubicBezTo>
                  <a:cubicBezTo>
                    <a:pt x="4147" y="1318"/>
                    <a:pt x="4340" y="1736"/>
                    <a:pt x="4340" y="2154"/>
                  </a:cubicBezTo>
                  <a:cubicBezTo>
                    <a:pt x="4340" y="2604"/>
                    <a:pt x="4147" y="2990"/>
                    <a:pt x="3793" y="3311"/>
                  </a:cubicBezTo>
                  <a:cubicBezTo>
                    <a:pt x="3472" y="3600"/>
                    <a:pt x="2990" y="3793"/>
                    <a:pt x="2443" y="3793"/>
                  </a:cubicBezTo>
                  <a:cubicBezTo>
                    <a:pt x="1929" y="3793"/>
                    <a:pt x="1447" y="3600"/>
                    <a:pt x="1093" y="3311"/>
                  </a:cubicBezTo>
                  <a:cubicBezTo>
                    <a:pt x="740" y="2990"/>
                    <a:pt x="547" y="2604"/>
                    <a:pt x="547" y="2154"/>
                  </a:cubicBezTo>
                  <a:cubicBezTo>
                    <a:pt x="547" y="1736"/>
                    <a:pt x="740" y="1318"/>
                    <a:pt x="1093" y="1029"/>
                  </a:cubicBezTo>
                  <a:cubicBezTo>
                    <a:pt x="1447" y="740"/>
                    <a:pt x="1929" y="547"/>
                    <a:pt x="2443" y="547"/>
                  </a:cubicBezTo>
                  <a:close/>
                  <a:moveTo>
                    <a:pt x="2443" y="0"/>
                  </a:moveTo>
                  <a:cubicBezTo>
                    <a:pt x="1800" y="0"/>
                    <a:pt x="1190" y="225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90" y="4083"/>
                    <a:pt x="1800" y="4340"/>
                    <a:pt x="2443" y="4340"/>
                  </a:cubicBezTo>
                  <a:cubicBezTo>
                    <a:pt x="3118" y="4340"/>
                    <a:pt x="3729" y="4083"/>
                    <a:pt x="4147" y="3697"/>
                  </a:cubicBezTo>
                  <a:cubicBezTo>
                    <a:pt x="4597" y="3311"/>
                    <a:pt x="4886" y="2765"/>
                    <a:pt x="4886" y="2154"/>
                  </a:cubicBezTo>
                  <a:cubicBezTo>
                    <a:pt x="4886" y="1543"/>
                    <a:pt x="4597" y="997"/>
                    <a:pt x="4147" y="611"/>
                  </a:cubicBezTo>
                  <a:cubicBezTo>
                    <a:pt x="3729" y="225"/>
                    <a:pt x="3118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64"/>
            <p:cNvSpPr/>
            <p:nvPr/>
          </p:nvSpPr>
          <p:spPr>
            <a:xfrm>
              <a:off x="5777200" y="4211900"/>
              <a:ext cx="125400" cy="83625"/>
            </a:xfrm>
            <a:custGeom>
              <a:avLst/>
              <a:gdLst/>
              <a:ahLst/>
              <a:cxnLst/>
              <a:rect l="l" t="t" r="r" b="b"/>
              <a:pathLst>
                <a:path w="5016" h="3345" extrusionOk="0">
                  <a:moveTo>
                    <a:pt x="1555" y="1"/>
                  </a:moveTo>
                  <a:cubicBezTo>
                    <a:pt x="995" y="1"/>
                    <a:pt x="545" y="187"/>
                    <a:pt x="355" y="550"/>
                  </a:cubicBezTo>
                  <a:cubicBezTo>
                    <a:pt x="1" y="1225"/>
                    <a:pt x="676" y="2286"/>
                    <a:pt x="1865" y="2897"/>
                  </a:cubicBezTo>
                  <a:cubicBezTo>
                    <a:pt x="2424" y="3198"/>
                    <a:pt x="2996" y="3344"/>
                    <a:pt x="3483" y="3344"/>
                  </a:cubicBezTo>
                  <a:cubicBezTo>
                    <a:pt x="4034" y="3344"/>
                    <a:pt x="4474" y="3158"/>
                    <a:pt x="4662" y="2800"/>
                  </a:cubicBezTo>
                  <a:cubicBezTo>
                    <a:pt x="5015" y="2093"/>
                    <a:pt x="4340" y="1032"/>
                    <a:pt x="3151" y="421"/>
                  </a:cubicBezTo>
                  <a:cubicBezTo>
                    <a:pt x="2601" y="139"/>
                    <a:pt x="2037" y="1"/>
                    <a:pt x="1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64"/>
            <p:cNvSpPr/>
            <p:nvPr/>
          </p:nvSpPr>
          <p:spPr>
            <a:xfrm>
              <a:off x="5777200" y="4204750"/>
              <a:ext cx="125400" cy="97250"/>
            </a:xfrm>
            <a:custGeom>
              <a:avLst/>
              <a:gdLst/>
              <a:ahLst/>
              <a:cxnLst/>
              <a:rect l="l" t="t" r="r" b="b"/>
              <a:pathLst>
                <a:path w="5016" h="3890" extrusionOk="0">
                  <a:moveTo>
                    <a:pt x="1544" y="547"/>
                  </a:moveTo>
                  <a:cubicBezTo>
                    <a:pt x="1994" y="547"/>
                    <a:pt x="2508" y="675"/>
                    <a:pt x="3023" y="965"/>
                  </a:cubicBezTo>
                  <a:cubicBezTo>
                    <a:pt x="3473" y="1190"/>
                    <a:pt x="3858" y="1479"/>
                    <a:pt x="4115" y="1800"/>
                  </a:cubicBezTo>
                  <a:cubicBezTo>
                    <a:pt x="4373" y="2122"/>
                    <a:pt x="4469" y="2443"/>
                    <a:pt x="4469" y="2668"/>
                  </a:cubicBezTo>
                  <a:cubicBezTo>
                    <a:pt x="4469" y="2765"/>
                    <a:pt x="4469" y="2861"/>
                    <a:pt x="4405" y="2958"/>
                  </a:cubicBezTo>
                  <a:cubicBezTo>
                    <a:pt x="4340" y="3086"/>
                    <a:pt x="4244" y="3183"/>
                    <a:pt x="4083" y="3247"/>
                  </a:cubicBezTo>
                  <a:cubicBezTo>
                    <a:pt x="3923" y="3311"/>
                    <a:pt x="3698" y="3375"/>
                    <a:pt x="3473" y="3375"/>
                  </a:cubicBezTo>
                  <a:cubicBezTo>
                    <a:pt x="3023" y="3375"/>
                    <a:pt x="2508" y="3215"/>
                    <a:pt x="1994" y="2958"/>
                  </a:cubicBezTo>
                  <a:cubicBezTo>
                    <a:pt x="1544" y="2733"/>
                    <a:pt x="1158" y="2411"/>
                    <a:pt x="901" y="2122"/>
                  </a:cubicBezTo>
                  <a:cubicBezTo>
                    <a:pt x="644" y="1800"/>
                    <a:pt x="515" y="1479"/>
                    <a:pt x="515" y="1254"/>
                  </a:cubicBezTo>
                  <a:cubicBezTo>
                    <a:pt x="547" y="1125"/>
                    <a:pt x="547" y="1029"/>
                    <a:pt x="612" y="965"/>
                  </a:cubicBezTo>
                  <a:cubicBezTo>
                    <a:pt x="676" y="836"/>
                    <a:pt x="772" y="740"/>
                    <a:pt x="933" y="675"/>
                  </a:cubicBezTo>
                  <a:cubicBezTo>
                    <a:pt x="1094" y="579"/>
                    <a:pt x="1319" y="547"/>
                    <a:pt x="1544" y="547"/>
                  </a:cubicBezTo>
                  <a:close/>
                  <a:moveTo>
                    <a:pt x="1544" y="0"/>
                  </a:moveTo>
                  <a:cubicBezTo>
                    <a:pt x="1255" y="0"/>
                    <a:pt x="965" y="65"/>
                    <a:pt x="708" y="193"/>
                  </a:cubicBezTo>
                  <a:cubicBezTo>
                    <a:pt x="451" y="290"/>
                    <a:pt x="258" y="482"/>
                    <a:pt x="130" y="707"/>
                  </a:cubicBezTo>
                  <a:cubicBezTo>
                    <a:pt x="33" y="868"/>
                    <a:pt x="1" y="1061"/>
                    <a:pt x="1" y="1254"/>
                  </a:cubicBezTo>
                  <a:cubicBezTo>
                    <a:pt x="1" y="1640"/>
                    <a:pt x="194" y="2058"/>
                    <a:pt x="483" y="2443"/>
                  </a:cubicBezTo>
                  <a:cubicBezTo>
                    <a:pt x="805" y="2829"/>
                    <a:pt x="1222" y="3150"/>
                    <a:pt x="1737" y="3440"/>
                  </a:cubicBezTo>
                  <a:cubicBezTo>
                    <a:pt x="2315" y="3729"/>
                    <a:pt x="2926" y="3890"/>
                    <a:pt x="3473" y="3890"/>
                  </a:cubicBezTo>
                  <a:cubicBezTo>
                    <a:pt x="3762" y="3890"/>
                    <a:pt x="4051" y="3858"/>
                    <a:pt x="4308" y="3729"/>
                  </a:cubicBezTo>
                  <a:cubicBezTo>
                    <a:pt x="4565" y="3633"/>
                    <a:pt x="4758" y="3440"/>
                    <a:pt x="4887" y="3183"/>
                  </a:cubicBezTo>
                  <a:cubicBezTo>
                    <a:pt x="4983" y="3022"/>
                    <a:pt x="5015" y="2861"/>
                    <a:pt x="5015" y="2668"/>
                  </a:cubicBezTo>
                  <a:cubicBezTo>
                    <a:pt x="5015" y="2250"/>
                    <a:pt x="4823" y="1832"/>
                    <a:pt x="4533" y="1479"/>
                  </a:cubicBezTo>
                  <a:cubicBezTo>
                    <a:pt x="4212" y="1093"/>
                    <a:pt x="3794" y="740"/>
                    <a:pt x="3280" y="482"/>
                  </a:cubicBezTo>
                  <a:cubicBezTo>
                    <a:pt x="2701" y="161"/>
                    <a:pt x="2090" y="32"/>
                    <a:pt x="1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64"/>
            <p:cNvSpPr/>
            <p:nvPr/>
          </p:nvSpPr>
          <p:spPr>
            <a:xfrm>
              <a:off x="2074975" y="4211900"/>
              <a:ext cx="125400" cy="83625"/>
            </a:xfrm>
            <a:custGeom>
              <a:avLst/>
              <a:gdLst/>
              <a:ahLst/>
              <a:cxnLst/>
              <a:rect l="l" t="t" r="r" b="b"/>
              <a:pathLst>
                <a:path w="5016" h="3345" extrusionOk="0">
                  <a:moveTo>
                    <a:pt x="3461" y="1"/>
                  </a:moveTo>
                  <a:cubicBezTo>
                    <a:pt x="2979" y="1"/>
                    <a:pt x="2415" y="139"/>
                    <a:pt x="1865" y="421"/>
                  </a:cubicBezTo>
                  <a:cubicBezTo>
                    <a:pt x="676" y="1032"/>
                    <a:pt x="1" y="2093"/>
                    <a:pt x="354" y="2800"/>
                  </a:cubicBezTo>
                  <a:cubicBezTo>
                    <a:pt x="542" y="3158"/>
                    <a:pt x="983" y="3344"/>
                    <a:pt x="1533" y="3344"/>
                  </a:cubicBezTo>
                  <a:cubicBezTo>
                    <a:pt x="2020" y="3344"/>
                    <a:pt x="2592" y="3198"/>
                    <a:pt x="3151" y="2897"/>
                  </a:cubicBezTo>
                  <a:cubicBezTo>
                    <a:pt x="4340" y="2286"/>
                    <a:pt x="5015" y="1225"/>
                    <a:pt x="4662" y="550"/>
                  </a:cubicBezTo>
                  <a:cubicBezTo>
                    <a:pt x="4472" y="187"/>
                    <a:pt x="4022" y="1"/>
                    <a:pt x="34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64"/>
            <p:cNvSpPr/>
            <p:nvPr/>
          </p:nvSpPr>
          <p:spPr>
            <a:xfrm>
              <a:off x="2074975" y="4204750"/>
              <a:ext cx="125400" cy="97250"/>
            </a:xfrm>
            <a:custGeom>
              <a:avLst/>
              <a:gdLst/>
              <a:ahLst/>
              <a:cxnLst/>
              <a:rect l="l" t="t" r="r" b="b"/>
              <a:pathLst>
                <a:path w="5016" h="3890" extrusionOk="0">
                  <a:moveTo>
                    <a:pt x="3472" y="547"/>
                  </a:moveTo>
                  <a:cubicBezTo>
                    <a:pt x="3697" y="547"/>
                    <a:pt x="3922" y="579"/>
                    <a:pt x="4083" y="675"/>
                  </a:cubicBezTo>
                  <a:cubicBezTo>
                    <a:pt x="4244" y="740"/>
                    <a:pt x="4340" y="836"/>
                    <a:pt x="4405" y="965"/>
                  </a:cubicBezTo>
                  <a:cubicBezTo>
                    <a:pt x="4469" y="1029"/>
                    <a:pt x="4469" y="1125"/>
                    <a:pt x="4469" y="1254"/>
                  </a:cubicBezTo>
                  <a:cubicBezTo>
                    <a:pt x="4469" y="1479"/>
                    <a:pt x="4372" y="1800"/>
                    <a:pt x="4115" y="2122"/>
                  </a:cubicBezTo>
                  <a:cubicBezTo>
                    <a:pt x="3858" y="2411"/>
                    <a:pt x="3472" y="2733"/>
                    <a:pt x="3022" y="2958"/>
                  </a:cubicBezTo>
                  <a:cubicBezTo>
                    <a:pt x="2508" y="3215"/>
                    <a:pt x="1994" y="3375"/>
                    <a:pt x="1544" y="3375"/>
                  </a:cubicBezTo>
                  <a:cubicBezTo>
                    <a:pt x="1319" y="3375"/>
                    <a:pt x="1094" y="3311"/>
                    <a:pt x="933" y="3247"/>
                  </a:cubicBezTo>
                  <a:cubicBezTo>
                    <a:pt x="772" y="3183"/>
                    <a:pt x="676" y="3086"/>
                    <a:pt x="612" y="2958"/>
                  </a:cubicBezTo>
                  <a:cubicBezTo>
                    <a:pt x="547" y="2861"/>
                    <a:pt x="515" y="2765"/>
                    <a:pt x="515" y="2668"/>
                  </a:cubicBezTo>
                  <a:cubicBezTo>
                    <a:pt x="515" y="2443"/>
                    <a:pt x="644" y="2122"/>
                    <a:pt x="901" y="1800"/>
                  </a:cubicBezTo>
                  <a:cubicBezTo>
                    <a:pt x="1158" y="1479"/>
                    <a:pt x="1544" y="1190"/>
                    <a:pt x="1994" y="965"/>
                  </a:cubicBezTo>
                  <a:cubicBezTo>
                    <a:pt x="2508" y="675"/>
                    <a:pt x="3022" y="547"/>
                    <a:pt x="3472" y="547"/>
                  </a:cubicBezTo>
                  <a:close/>
                  <a:moveTo>
                    <a:pt x="3472" y="0"/>
                  </a:moveTo>
                  <a:cubicBezTo>
                    <a:pt x="2926" y="32"/>
                    <a:pt x="2315" y="161"/>
                    <a:pt x="1737" y="482"/>
                  </a:cubicBezTo>
                  <a:cubicBezTo>
                    <a:pt x="1222" y="740"/>
                    <a:pt x="804" y="1093"/>
                    <a:pt x="483" y="1479"/>
                  </a:cubicBezTo>
                  <a:cubicBezTo>
                    <a:pt x="194" y="1832"/>
                    <a:pt x="1" y="2250"/>
                    <a:pt x="1" y="2668"/>
                  </a:cubicBezTo>
                  <a:cubicBezTo>
                    <a:pt x="1" y="2861"/>
                    <a:pt x="33" y="3022"/>
                    <a:pt x="129" y="3215"/>
                  </a:cubicBezTo>
                  <a:lnTo>
                    <a:pt x="129" y="3183"/>
                  </a:lnTo>
                  <a:cubicBezTo>
                    <a:pt x="258" y="3440"/>
                    <a:pt x="451" y="3633"/>
                    <a:pt x="708" y="3729"/>
                  </a:cubicBezTo>
                  <a:cubicBezTo>
                    <a:pt x="965" y="3858"/>
                    <a:pt x="1254" y="3890"/>
                    <a:pt x="1544" y="3890"/>
                  </a:cubicBezTo>
                  <a:cubicBezTo>
                    <a:pt x="2090" y="3890"/>
                    <a:pt x="2701" y="3729"/>
                    <a:pt x="3280" y="3440"/>
                  </a:cubicBezTo>
                  <a:cubicBezTo>
                    <a:pt x="3794" y="3150"/>
                    <a:pt x="4212" y="2829"/>
                    <a:pt x="4533" y="2443"/>
                  </a:cubicBezTo>
                  <a:cubicBezTo>
                    <a:pt x="4822" y="2058"/>
                    <a:pt x="5015" y="1640"/>
                    <a:pt x="5015" y="1254"/>
                  </a:cubicBezTo>
                  <a:cubicBezTo>
                    <a:pt x="5015" y="1061"/>
                    <a:pt x="4983" y="868"/>
                    <a:pt x="4887" y="707"/>
                  </a:cubicBezTo>
                  <a:cubicBezTo>
                    <a:pt x="4758" y="482"/>
                    <a:pt x="4565" y="290"/>
                    <a:pt x="4308" y="193"/>
                  </a:cubicBezTo>
                  <a:cubicBezTo>
                    <a:pt x="4051" y="65"/>
                    <a:pt x="3762" y="0"/>
                    <a:pt x="3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64"/>
            <p:cNvSpPr/>
            <p:nvPr/>
          </p:nvSpPr>
          <p:spPr>
            <a:xfrm>
              <a:off x="2379550" y="3664725"/>
              <a:ext cx="13675" cy="457275"/>
            </a:xfrm>
            <a:custGeom>
              <a:avLst/>
              <a:gdLst/>
              <a:ahLst/>
              <a:cxnLst/>
              <a:rect l="l" t="t" r="r" b="b"/>
              <a:pathLst>
                <a:path w="547" h="18291" extrusionOk="0">
                  <a:moveTo>
                    <a:pt x="1" y="0"/>
                  </a:moveTo>
                  <a:lnTo>
                    <a:pt x="1" y="18290"/>
                  </a:lnTo>
                  <a:lnTo>
                    <a:pt x="547" y="18290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64"/>
            <p:cNvSpPr/>
            <p:nvPr/>
          </p:nvSpPr>
          <p:spPr>
            <a:xfrm>
              <a:off x="2675275" y="4226450"/>
              <a:ext cx="12875" cy="229050"/>
            </a:xfrm>
            <a:custGeom>
              <a:avLst/>
              <a:gdLst/>
              <a:ahLst/>
              <a:cxnLst/>
              <a:rect l="l" t="t" r="r" b="b"/>
              <a:pathLst>
                <a:path w="515" h="9162" extrusionOk="0">
                  <a:moveTo>
                    <a:pt x="1" y="0"/>
                  </a:moveTo>
                  <a:lnTo>
                    <a:pt x="1" y="9161"/>
                  </a:lnTo>
                  <a:lnTo>
                    <a:pt x="515" y="9161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64"/>
            <p:cNvSpPr/>
            <p:nvPr/>
          </p:nvSpPr>
          <p:spPr>
            <a:xfrm>
              <a:off x="2675275" y="3712925"/>
              <a:ext cx="12875" cy="456475"/>
            </a:xfrm>
            <a:custGeom>
              <a:avLst/>
              <a:gdLst/>
              <a:ahLst/>
              <a:cxnLst/>
              <a:rect l="l" t="t" r="r" b="b"/>
              <a:pathLst>
                <a:path w="515" h="18259" extrusionOk="0">
                  <a:moveTo>
                    <a:pt x="1" y="1"/>
                  </a:moveTo>
                  <a:lnTo>
                    <a:pt x="1" y="18259"/>
                  </a:lnTo>
                  <a:lnTo>
                    <a:pt x="515" y="182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64"/>
            <p:cNvSpPr/>
            <p:nvPr/>
          </p:nvSpPr>
          <p:spPr>
            <a:xfrm>
              <a:off x="5312725" y="4017500"/>
              <a:ext cx="12875" cy="456475"/>
            </a:xfrm>
            <a:custGeom>
              <a:avLst/>
              <a:gdLst/>
              <a:ahLst/>
              <a:cxnLst/>
              <a:rect l="l" t="t" r="r" b="b"/>
              <a:pathLst>
                <a:path w="515" h="18259" extrusionOk="0">
                  <a:moveTo>
                    <a:pt x="0" y="1"/>
                  </a:moveTo>
                  <a:lnTo>
                    <a:pt x="0" y="18259"/>
                  </a:lnTo>
                  <a:lnTo>
                    <a:pt x="515" y="182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64"/>
            <p:cNvSpPr/>
            <p:nvPr/>
          </p:nvSpPr>
          <p:spPr>
            <a:xfrm>
              <a:off x="5034675" y="3549000"/>
              <a:ext cx="13675" cy="1004525"/>
            </a:xfrm>
            <a:custGeom>
              <a:avLst/>
              <a:gdLst/>
              <a:ahLst/>
              <a:cxnLst/>
              <a:rect l="l" t="t" r="r" b="b"/>
              <a:pathLst>
                <a:path w="547" h="40181" extrusionOk="0">
                  <a:moveTo>
                    <a:pt x="1" y="0"/>
                  </a:moveTo>
                  <a:lnTo>
                    <a:pt x="1" y="40181"/>
                  </a:lnTo>
                  <a:lnTo>
                    <a:pt x="547" y="40181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64"/>
            <p:cNvSpPr/>
            <p:nvPr/>
          </p:nvSpPr>
          <p:spPr>
            <a:xfrm>
              <a:off x="3883900" y="4445825"/>
              <a:ext cx="13700" cy="209775"/>
            </a:xfrm>
            <a:custGeom>
              <a:avLst/>
              <a:gdLst/>
              <a:ahLst/>
              <a:cxnLst/>
              <a:rect l="l" t="t" r="r" b="b"/>
              <a:pathLst>
                <a:path w="548" h="8391" extrusionOk="0">
                  <a:moveTo>
                    <a:pt x="1" y="1"/>
                  </a:moveTo>
                  <a:lnTo>
                    <a:pt x="1" y="8390"/>
                  </a:lnTo>
                  <a:lnTo>
                    <a:pt x="547" y="8390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64"/>
            <p:cNvSpPr/>
            <p:nvPr/>
          </p:nvSpPr>
          <p:spPr>
            <a:xfrm>
              <a:off x="3005550" y="4067325"/>
              <a:ext cx="13700" cy="511925"/>
            </a:xfrm>
            <a:custGeom>
              <a:avLst/>
              <a:gdLst/>
              <a:ahLst/>
              <a:cxnLst/>
              <a:rect l="l" t="t" r="r" b="b"/>
              <a:pathLst>
                <a:path w="548" h="20477" extrusionOk="0">
                  <a:moveTo>
                    <a:pt x="1" y="1"/>
                  </a:moveTo>
                  <a:lnTo>
                    <a:pt x="1" y="20477"/>
                  </a:lnTo>
                  <a:lnTo>
                    <a:pt x="547" y="20477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64"/>
            <p:cNvSpPr/>
            <p:nvPr/>
          </p:nvSpPr>
          <p:spPr>
            <a:xfrm>
              <a:off x="4566975" y="4538250"/>
              <a:ext cx="13675" cy="103675"/>
            </a:xfrm>
            <a:custGeom>
              <a:avLst/>
              <a:gdLst/>
              <a:ahLst/>
              <a:cxnLst/>
              <a:rect l="l" t="t" r="r" b="b"/>
              <a:pathLst>
                <a:path w="547" h="4147" extrusionOk="0">
                  <a:moveTo>
                    <a:pt x="1" y="0"/>
                  </a:moveTo>
                  <a:lnTo>
                    <a:pt x="1" y="4147"/>
                  </a:lnTo>
                  <a:lnTo>
                    <a:pt x="547" y="41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64"/>
            <p:cNvSpPr/>
            <p:nvPr/>
          </p:nvSpPr>
          <p:spPr>
            <a:xfrm>
              <a:off x="4566975" y="4294750"/>
              <a:ext cx="13675" cy="211375"/>
            </a:xfrm>
            <a:custGeom>
              <a:avLst/>
              <a:gdLst/>
              <a:ahLst/>
              <a:cxnLst/>
              <a:rect l="l" t="t" r="r" b="b"/>
              <a:pathLst>
                <a:path w="547" h="8455" extrusionOk="0">
                  <a:moveTo>
                    <a:pt x="1" y="0"/>
                  </a:moveTo>
                  <a:lnTo>
                    <a:pt x="1" y="8454"/>
                  </a:lnTo>
                  <a:lnTo>
                    <a:pt x="547" y="8454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64"/>
            <p:cNvSpPr/>
            <p:nvPr/>
          </p:nvSpPr>
          <p:spPr>
            <a:xfrm>
              <a:off x="3883900" y="4236075"/>
              <a:ext cx="13700" cy="114150"/>
            </a:xfrm>
            <a:custGeom>
              <a:avLst/>
              <a:gdLst/>
              <a:ahLst/>
              <a:cxnLst/>
              <a:rect l="l" t="t" r="r" b="b"/>
              <a:pathLst>
                <a:path w="548" h="4566" extrusionOk="0">
                  <a:moveTo>
                    <a:pt x="1" y="1"/>
                  </a:moveTo>
                  <a:lnTo>
                    <a:pt x="1" y="4565"/>
                  </a:lnTo>
                  <a:lnTo>
                    <a:pt x="547" y="4565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64"/>
            <p:cNvSpPr/>
            <p:nvPr/>
          </p:nvSpPr>
          <p:spPr>
            <a:xfrm>
              <a:off x="5312725" y="3703300"/>
              <a:ext cx="12875" cy="208950"/>
            </a:xfrm>
            <a:custGeom>
              <a:avLst/>
              <a:gdLst/>
              <a:ahLst/>
              <a:cxnLst/>
              <a:rect l="l" t="t" r="r" b="b"/>
              <a:pathLst>
                <a:path w="515" h="8358" extrusionOk="0">
                  <a:moveTo>
                    <a:pt x="0" y="0"/>
                  </a:moveTo>
                  <a:lnTo>
                    <a:pt x="0" y="8358"/>
                  </a:lnTo>
                  <a:lnTo>
                    <a:pt x="515" y="8358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64"/>
            <p:cNvSpPr/>
            <p:nvPr/>
          </p:nvSpPr>
          <p:spPr>
            <a:xfrm>
              <a:off x="5578725" y="3255675"/>
              <a:ext cx="13675" cy="1019000"/>
            </a:xfrm>
            <a:custGeom>
              <a:avLst/>
              <a:gdLst/>
              <a:ahLst/>
              <a:cxnLst/>
              <a:rect l="l" t="t" r="r" b="b"/>
              <a:pathLst>
                <a:path w="547" h="40760" extrusionOk="0">
                  <a:moveTo>
                    <a:pt x="0" y="1"/>
                  </a:moveTo>
                  <a:lnTo>
                    <a:pt x="0" y="40760"/>
                  </a:lnTo>
                  <a:lnTo>
                    <a:pt x="547" y="40760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64"/>
            <p:cNvSpPr/>
            <p:nvPr/>
          </p:nvSpPr>
          <p:spPr>
            <a:xfrm>
              <a:off x="2379550" y="3351300"/>
              <a:ext cx="13675" cy="246750"/>
            </a:xfrm>
            <a:custGeom>
              <a:avLst/>
              <a:gdLst/>
              <a:ahLst/>
              <a:cxnLst/>
              <a:rect l="l" t="t" r="r" b="b"/>
              <a:pathLst>
                <a:path w="547" h="9870" extrusionOk="0">
                  <a:moveTo>
                    <a:pt x="1" y="1"/>
                  </a:moveTo>
                  <a:lnTo>
                    <a:pt x="1" y="9869"/>
                  </a:lnTo>
                  <a:lnTo>
                    <a:pt x="547" y="9869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64"/>
            <p:cNvSpPr/>
            <p:nvPr/>
          </p:nvSpPr>
          <p:spPr>
            <a:xfrm>
              <a:off x="4804850" y="284745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0"/>
                  </a:moveTo>
                  <a:lnTo>
                    <a:pt x="0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64"/>
            <p:cNvSpPr/>
            <p:nvPr/>
          </p:nvSpPr>
          <p:spPr>
            <a:xfrm>
              <a:off x="4797600" y="2840200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7" y="7266"/>
                  </a:lnTo>
                  <a:lnTo>
                    <a:pt x="3087" y="7008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64"/>
            <p:cNvSpPr/>
            <p:nvPr/>
          </p:nvSpPr>
          <p:spPr>
            <a:xfrm>
              <a:off x="3151025" y="1597825"/>
              <a:ext cx="1674725" cy="363250"/>
            </a:xfrm>
            <a:custGeom>
              <a:avLst/>
              <a:gdLst/>
              <a:ahLst/>
              <a:cxnLst/>
              <a:rect l="l" t="t" r="r" b="b"/>
              <a:pathLst>
                <a:path w="66989" h="14530" extrusionOk="0">
                  <a:moveTo>
                    <a:pt x="0" y="0"/>
                  </a:moveTo>
                  <a:lnTo>
                    <a:pt x="0" y="14530"/>
                  </a:lnTo>
                  <a:lnTo>
                    <a:pt x="66989" y="14530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64"/>
            <p:cNvSpPr/>
            <p:nvPr/>
          </p:nvSpPr>
          <p:spPr>
            <a:xfrm>
              <a:off x="3143775" y="1591400"/>
              <a:ext cx="1688425" cy="376100"/>
            </a:xfrm>
            <a:custGeom>
              <a:avLst/>
              <a:gdLst/>
              <a:ahLst/>
              <a:cxnLst/>
              <a:rect l="l" t="t" r="r" b="b"/>
              <a:pathLst>
                <a:path w="67537" h="15044" extrusionOk="0">
                  <a:moveTo>
                    <a:pt x="66990" y="547"/>
                  </a:moveTo>
                  <a:lnTo>
                    <a:pt x="66990" y="14498"/>
                  </a:lnTo>
                  <a:lnTo>
                    <a:pt x="547" y="14498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64"/>
            <p:cNvSpPr/>
            <p:nvPr/>
          </p:nvSpPr>
          <p:spPr>
            <a:xfrm>
              <a:off x="4804850" y="383990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64"/>
            <p:cNvSpPr/>
            <p:nvPr/>
          </p:nvSpPr>
          <p:spPr>
            <a:xfrm>
              <a:off x="4797600" y="38326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7008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64"/>
            <p:cNvSpPr/>
            <p:nvPr/>
          </p:nvSpPr>
          <p:spPr>
            <a:xfrm>
              <a:off x="3102800" y="383990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64"/>
            <p:cNvSpPr/>
            <p:nvPr/>
          </p:nvSpPr>
          <p:spPr>
            <a:xfrm>
              <a:off x="3095575" y="38326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64"/>
            <p:cNvSpPr/>
            <p:nvPr/>
          </p:nvSpPr>
          <p:spPr>
            <a:xfrm>
              <a:off x="3093150" y="1874275"/>
              <a:ext cx="63525" cy="167975"/>
            </a:xfrm>
            <a:custGeom>
              <a:avLst/>
              <a:gdLst/>
              <a:ahLst/>
              <a:cxnLst/>
              <a:rect l="l" t="t" r="r" b="b"/>
              <a:pathLst>
                <a:path w="2541" h="6719" extrusionOk="0">
                  <a:moveTo>
                    <a:pt x="1" y="0"/>
                  </a:moveTo>
                  <a:lnTo>
                    <a:pt x="1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64"/>
            <p:cNvSpPr/>
            <p:nvPr/>
          </p:nvSpPr>
          <p:spPr>
            <a:xfrm>
              <a:off x="3086725" y="186702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15" y="6751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6" y="7266"/>
                  </a:lnTo>
                  <a:lnTo>
                    <a:pt x="3086" y="7008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64"/>
            <p:cNvSpPr/>
            <p:nvPr/>
          </p:nvSpPr>
          <p:spPr>
            <a:xfrm>
              <a:off x="3093150" y="3349700"/>
              <a:ext cx="63525" cy="167975"/>
            </a:xfrm>
            <a:custGeom>
              <a:avLst/>
              <a:gdLst/>
              <a:ahLst/>
              <a:cxnLst/>
              <a:rect l="l" t="t" r="r" b="b"/>
              <a:pathLst>
                <a:path w="2541" h="6719" extrusionOk="0">
                  <a:moveTo>
                    <a:pt x="1" y="1"/>
                  </a:moveTo>
                  <a:lnTo>
                    <a:pt x="1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64"/>
            <p:cNvSpPr/>
            <p:nvPr/>
          </p:nvSpPr>
          <p:spPr>
            <a:xfrm>
              <a:off x="3086725" y="33432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19"/>
                  </a:lnTo>
                  <a:lnTo>
                    <a:pt x="515" y="6719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6976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64"/>
            <p:cNvSpPr/>
            <p:nvPr/>
          </p:nvSpPr>
          <p:spPr>
            <a:xfrm>
              <a:off x="3093150" y="2846650"/>
              <a:ext cx="63525" cy="167975"/>
            </a:xfrm>
            <a:custGeom>
              <a:avLst/>
              <a:gdLst/>
              <a:ahLst/>
              <a:cxnLst/>
              <a:rect l="l" t="t" r="r" b="b"/>
              <a:pathLst>
                <a:path w="2541" h="6719" extrusionOk="0">
                  <a:moveTo>
                    <a:pt x="1" y="0"/>
                  </a:moveTo>
                  <a:lnTo>
                    <a:pt x="1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64"/>
            <p:cNvSpPr/>
            <p:nvPr/>
          </p:nvSpPr>
          <p:spPr>
            <a:xfrm>
              <a:off x="3086725" y="2839400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19"/>
                  </a:lnTo>
                  <a:lnTo>
                    <a:pt x="515" y="6719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64"/>
            <p:cNvSpPr/>
            <p:nvPr/>
          </p:nvSpPr>
          <p:spPr>
            <a:xfrm>
              <a:off x="4820925" y="1874275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0"/>
                  </a:moveTo>
                  <a:lnTo>
                    <a:pt x="0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64"/>
            <p:cNvSpPr/>
            <p:nvPr/>
          </p:nvSpPr>
          <p:spPr>
            <a:xfrm>
              <a:off x="4813675" y="186702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72" y="547"/>
                  </a:moveTo>
                  <a:lnTo>
                    <a:pt x="2572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7" y="7266"/>
                  </a:lnTo>
                  <a:lnTo>
                    <a:pt x="3087" y="7008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64"/>
            <p:cNvSpPr/>
            <p:nvPr/>
          </p:nvSpPr>
          <p:spPr>
            <a:xfrm>
              <a:off x="4820925" y="334970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64"/>
            <p:cNvSpPr/>
            <p:nvPr/>
          </p:nvSpPr>
          <p:spPr>
            <a:xfrm>
              <a:off x="4813675" y="33432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72" y="547"/>
                  </a:moveTo>
                  <a:lnTo>
                    <a:pt x="2572" y="6719"/>
                  </a:lnTo>
                  <a:lnTo>
                    <a:pt x="547" y="6719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6976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64"/>
            <p:cNvSpPr/>
            <p:nvPr/>
          </p:nvSpPr>
          <p:spPr>
            <a:xfrm>
              <a:off x="3093150" y="2358850"/>
              <a:ext cx="63525" cy="168775"/>
            </a:xfrm>
            <a:custGeom>
              <a:avLst/>
              <a:gdLst/>
              <a:ahLst/>
              <a:cxnLst/>
              <a:rect l="l" t="t" r="r" b="b"/>
              <a:pathLst>
                <a:path w="2541" h="6751" extrusionOk="0">
                  <a:moveTo>
                    <a:pt x="1" y="0"/>
                  </a:moveTo>
                  <a:lnTo>
                    <a:pt x="1" y="6751"/>
                  </a:lnTo>
                  <a:lnTo>
                    <a:pt x="2540" y="675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64"/>
            <p:cNvSpPr/>
            <p:nvPr/>
          </p:nvSpPr>
          <p:spPr>
            <a:xfrm>
              <a:off x="3086725" y="2352425"/>
              <a:ext cx="77175" cy="181625"/>
            </a:xfrm>
            <a:custGeom>
              <a:avLst/>
              <a:gdLst/>
              <a:ahLst/>
              <a:cxnLst/>
              <a:rect l="l" t="t" r="r" b="b"/>
              <a:pathLst>
                <a:path w="3087" h="7265" extrusionOk="0">
                  <a:moveTo>
                    <a:pt x="2540" y="547"/>
                  </a:moveTo>
                  <a:lnTo>
                    <a:pt x="2540" y="6718"/>
                  </a:lnTo>
                  <a:lnTo>
                    <a:pt x="515" y="6718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64"/>
            <p:cNvSpPr/>
            <p:nvPr/>
          </p:nvSpPr>
          <p:spPr>
            <a:xfrm>
              <a:off x="4820925" y="2358850"/>
              <a:ext cx="63500" cy="168775"/>
            </a:xfrm>
            <a:custGeom>
              <a:avLst/>
              <a:gdLst/>
              <a:ahLst/>
              <a:cxnLst/>
              <a:rect l="l" t="t" r="r" b="b"/>
              <a:pathLst>
                <a:path w="2540" h="6751" extrusionOk="0">
                  <a:moveTo>
                    <a:pt x="0" y="0"/>
                  </a:moveTo>
                  <a:lnTo>
                    <a:pt x="0" y="6751"/>
                  </a:lnTo>
                  <a:lnTo>
                    <a:pt x="2540" y="675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64"/>
            <p:cNvSpPr/>
            <p:nvPr/>
          </p:nvSpPr>
          <p:spPr>
            <a:xfrm>
              <a:off x="4813675" y="2352425"/>
              <a:ext cx="77175" cy="181625"/>
            </a:xfrm>
            <a:custGeom>
              <a:avLst/>
              <a:gdLst/>
              <a:ahLst/>
              <a:cxnLst/>
              <a:rect l="l" t="t" r="r" b="b"/>
              <a:pathLst>
                <a:path w="3087" h="7265" extrusionOk="0">
                  <a:moveTo>
                    <a:pt x="2572" y="547"/>
                  </a:moveTo>
                  <a:lnTo>
                    <a:pt x="2572" y="6718"/>
                  </a:lnTo>
                  <a:lnTo>
                    <a:pt x="547" y="6718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7008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64"/>
            <p:cNvSpPr/>
            <p:nvPr/>
          </p:nvSpPr>
          <p:spPr>
            <a:xfrm>
              <a:off x="3151025" y="1781050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0"/>
                  </a:moveTo>
                  <a:lnTo>
                    <a:pt x="0" y="14498"/>
                  </a:lnTo>
                  <a:lnTo>
                    <a:pt x="66989" y="14498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64"/>
            <p:cNvSpPr/>
            <p:nvPr/>
          </p:nvSpPr>
          <p:spPr>
            <a:xfrm>
              <a:off x="3143775" y="1773825"/>
              <a:ext cx="1688425" cy="376900"/>
            </a:xfrm>
            <a:custGeom>
              <a:avLst/>
              <a:gdLst/>
              <a:ahLst/>
              <a:cxnLst/>
              <a:rect l="l" t="t" r="r" b="b"/>
              <a:pathLst>
                <a:path w="67537" h="15076" extrusionOk="0">
                  <a:moveTo>
                    <a:pt x="66990" y="547"/>
                  </a:moveTo>
                  <a:lnTo>
                    <a:pt x="66990" y="14529"/>
                  </a:lnTo>
                  <a:lnTo>
                    <a:pt x="547" y="14529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76"/>
                  </a:lnTo>
                  <a:lnTo>
                    <a:pt x="67536" y="15076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64"/>
            <p:cNvSpPr/>
            <p:nvPr/>
          </p:nvSpPr>
          <p:spPr>
            <a:xfrm>
              <a:off x="3505400" y="1873475"/>
              <a:ext cx="95650" cy="177600"/>
            </a:xfrm>
            <a:custGeom>
              <a:avLst/>
              <a:gdLst/>
              <a:ahLst/>
              <a:cxnLst/>
              <a:rect l="l" t="t" r="r" b="b"/>
              <a:pathLst>
                <a:path w="3826" h="7104" extrusionOk="0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64"/>
            <p:cNvSpPr/>
            <p:nvPr/>
          </p:nvSpPr>
          <p:spPr>
            <a:xfrm>
              <a:off x="3498175" y="1867025"/>
              <a:ext cx="109325" cy="190500"/>
            </a:xfrm>
            <a:custGeom>
              <a:avLst/>
              <a:gdLst/>
              <a:ahLst/>
              <a:cxnLst/>
              <a:rect l="l" t="t" r="r" b="b"/>
              <a:pathLst>
                <a:path w="4373" h="7620" extrusionOk="0">
                  <a:moveTo>
                    <a:pt x="3826" y="515"/>
                  </a:moveTo>
                  <a:lnTo>
                    <a:pt x="3826" y="7105"/>
                  </a:lnTo>
                  <a:lnTo>
                    <a:pt x="547" y="7105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4372" y="7619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64"/>
            <p:cNvSpPr/>
            <p:nvPr/>
          </p:nvSpPr>
          <p:spPr>
            <a:xfrm>
              <a:off x="3358350" y="1873475"/>
              <a:ext cx="95650" cy="177600"/>
            </a:xfrm>
            <a:custGeom>
              <a:avLst/>
              <a:gdLst/>
              <a:ahLst/>
              <a:cxnLst/>
              <a:rect l="l" t="t" r="r" b="b"/>
              <a:pathLst>
                <a:path w="3826" h="7104" extrusionOk="0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64"/>
            <p:cNvSpPr/>
            <p:nvPr/>
          </p:nvSpPr>
          <p:spPr>
            <a:xfrm>
              <a:off x="3351925" y="1867025"/>
              <a:ext cx="108500" cy="190500"/>
            </a:xfrm>
            <a:custGeom>
              <a:avLst/>
              <a:gdLst/>
              <a:ahLst/>
              <a:cxnLst/>
              <a:rect l="l" t="t" r="r" b="b"/>
              <a:pathLst>
                <a:path w="4340" h="7620" extrusionOk="0">
                  <a:moveTo>
                    <a:pt x="3825" y="515"/>
                  </a:moveTo>
                  <a:lnTo>
                    <a:pt x="3825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4340" y="7619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64"/>
            <p:cNvSpPr/>
            <p:nvPr/>
          </p:nvSpPr>
          <p:spPr>
            <a:xfrm>
              <a:off x="3231375" y="1873475"/>
              <a:ext cx="76375" cy="177600"/>
            </a:xfrm>
            <a:custGeom>
              <a:avLst/>
              <a:gdLst/>
              <a:ahLst/>
              <a:cxnLst/>
              <a:rect l="l" t="t" r="r" b="b"/>
              <a:pathLst>
                <a:path w="3055" h="7104" extrusionOk="0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64"/>
            <p:cNvSpPr/>
            <p:nvPr/>
          </p:nvSpPr>
          <p:spPr>
            <a:xfrm>
              <a:off x="3224950" y="1867025"/>
              <a:ext cx="89225" cy="190500"/>
            </a:xfrm>
            <a:custGeom>
              <a:avLst/>
              <a:gdLst/>
              <a:ahLst/>
              <a:cxnLst/>
              <a:rect l="l" t="t" r="r" b="b"/>
              <a:pathLst>
                <a:path w="3569" h="7620" extrusionOk="0">
                  <a:moveTo>
                    <a:pt x="3022" y="515"/>
                  </a:moveTo>
                  <a:lnTo>
                    <a:pt x="3022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3568" y="7619"/>
                  </a:lnTo>
                  <a:lnTo>
                    <a:pt x="3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64"/>
            <p:cNvSpPr/>
            <p:nvPr/>
          </p:nvSpPr>
          <p:spPr>
            <a:xfrm>
              <a:off x="3651675" y="1873475"/>
              <a:ext cx="95650" cy="177600"/>
            </a:xfrm>
            <a:custGeom>
              <a:avLst/>
              <a:gdLst/>
              <a:ahLst/>
              <a:cxnLst/>
              <a:rect l="l" t="t" r="r" b="b"/>
              <a:pathLst>
                <a:path w="3826" h="7104" extrusionOk="0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64"/>
            <p:cNvSpPr/>
            <p:nvPr/>
          </p:nvSpPr>
          <p:spPr>
            <a:xfrm>
              <a:off x="3645225" y="1867025"/>
              <a:ext cx="108525" cy="190500"/>
            </a:xfrm>
            <a:custGeom>
              <a:avLst/>
              <a:gdLst/>
              <a:ahLst/>
              <a:cxnLst/>
              <a:rect l="l" t="t" r="r" b="b"/>
              <a:pathLst>
                <a:path w="4341" h="7620" extrusionOk="0">
                  <a:moveTo>
                    <a:pt x="3826" y="515"/>
                  </a:moveTo>
                  <a:lnTo>
                    <a:pt x="3826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1" y="1"/>
                  </a:moveTo>
                  <a:lnTo>
                    <a:pt x="1" y="7619"/>
                  </a:lnTo>
                  <a:lnTo>
                    <a:pt x="4340" y="7619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64"/>
            <p:cNvSpPr/>
            <p:nvPr/>
          </p:nvSpPr>
          <p:spPr>
            <a:xfrm>
              <a:off x="3797925" y="1873475"/>
              <a:ext cx="587450" cy="177600"/>
            </a:xfrm>
            <a:custGeom>
              <a:avLst/>
              <a:gdLst/>
              <a:ahLst/>
              <a:cxnLst/>
              <a:rect l="l" t="t" r="r" b="b"/>
              <a:pathLst>
                <a:path w="23498" h="7104" extrusionOk="0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64"/>
            <p:cNvSpPr/>
            <p:nvPr/>
          </p:nvSpPr>
          <p:spPr>
            <a:xfrm>
              <a:off x="3791500" y="1867025"/>
              <a:ext cx="600325" cy="190500"/>
            </a:xfrm>
            <a:custGeom>
              <a:avLst/>
              <a:gdLst/>
              <a:ahLst/>
              <a:cxnLst/>
              <a:rect l="l" t="t" r="r" b="b"/>
              <a:pathLst>
                <a:path w="24013" h="7620" extrusionOk="0">
                  <a:moveTo>
                    <a:pt x="23498" y="515"/>
                  </a:moveTo>
                  <a:lnTo>
                    <a:pt x="23498" y="7105"/>
                  </a:lnTo>
                  <a:lnTo>
                    <a:pt x="547" y="7105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258"/>
                  </a:lnTo>
                  <a:lnTo>
                    <a:pt x="0" y="7619"/>
                  </a:lnTo>
                  <a:lnTo>
                    <a:pt x="24012" y="7619"/>
                  </a:lnTo>
                  <a:lnTo>
                    <a:pt x="24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64"/>
            <p:cNvSpPr/>
            <p:nvPr/>
          </p:nvSpPr>
          <p:spPr>
            <a:xfrm>
              <a:off x="4497050" y="1909625"/>
              <a:ext cx="89225" cy="90025"/>
            </a:xfrm>
            <a:custGeom>
              <a:avLst/>
              <a:gdLst/>
              <a:ahLst/>
              <a:cxnLst/>
              <a:rect l="l" t="t" r="r" b="b"/>
              <a:pathLst>
                <a:path w="3569" h="3601" extrusionOk="0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97"/>
                    <a:pt x="805" y="3601"/>
                    <a:pt x="1801" y="3601"/>
                  </a:cubicBezTo>
                  <a:cubicBezTo>
                    <a:pt x="2765" y="3601"/>
                    <a:pt x="3569" y="2797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64"/>
            <p:cNvSpPr/>
            <p:nvPr/>
          </p:nvSpPr>
          <p:spPr>
            <a:xfrm>
              <a:off x="4490625" y="1903200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47"/>
                  </a:moveTo>
                  <a:cubicBezTo>
                    <a:pt x="2894" y="547"/>
                    <a:pt x="3569" y="1222"/>
                    <a:pt x="3569" y="2058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190" y="3568"/>
                    <a:pt x="515" y="2893"/>
                    <a:pt x="515" y="2058"/>
                  </a:cubicBezTo>
                  <a:cubicBezTo>
                    <a:pt x="515" y="1222"/>
                    <a:pt x="1190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33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64"/>
            <p:cNvSpPr/>
            <p:nvPr/>
          </p:nvSpPr>
          <p:spPr>
            <a:xfrm>
              <a:off x="4672250" y="1909625"/>
              <a:ext cx="89225" cy="90025"/>
            </a:xfrm>
            <a:custGeom>
              <a:avLst/>
              <a:gdLst/>
              <a:ahLst/>
              <a:cxnLst/>
              <a:rect l="l" t="t" r="r" b="b"/>
              <a:pathLst>
                <a:path w="3569" h="3601" extrusionOk="0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97"/>
                    <a:pt x="804" y="3601"/>
                    <a:pt x="1801" y="3601"/>
                  </a:cubicBezTo>
                  <a:cubicBezTo>
                    <a:pt x="2797" y="3601"/>
                    <a:pt x="3568" y="2797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64"/>
            <p:cNvSpPr/>
            <p:nvPr/>
          </p:nvSpPr>
          <p:spPr>
            <a:xfrm>
              <a:off x="4665825" y="1903200"/>
              <a:ext cx="102875" cy="102875"/>
            </a:xfrm>
            <a:custGeom>
              <a:avLst/>
              <a:gdLst/>
              <a:ahLst/>
              <a:cxnLst/>
              <a:rect l="l" t="t" r="r" b="b"/>
              <a:pathLst>
                <a:path w="4115" h="4115" extrusionOk="0">
                  <a:moveTo>
                    <a:pt x="2058" y="547"/>
                  </a:moveTo>
                  <a:cubicBezTo>
                    <a:pt x="2893" y="547"/>
                    <a:pt x="3568" y="1222"/>
                    <a:pt x="3568" y="2058"/>
                  </a:cubicBezTo>
                  <a:cubicBezTo>
                    <a:pt x="3568" y="2893"/>
                    <a:pt x="2893" y="3568"/>
                    <a:pt x="2058" y="3568"/>
                  </a:cubicBezTo>
                  <a:cubicBezTo>
                    <a:pt x="1222" y="3568"/>
                    <a:pt x="515" y="2893"/>
                    <a:pt x="515" y="2058"/>
                  </a:cubicBezTo>
                  <a:cubicBezTo>
                    <a:pt x="515" y="1222"/>
                    <a:pt x="1222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0" y="0"/>
                    <a:pt x="0" y="933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64"/>
            <p:cNvSpPr/>
            <p:nvPr/>
          </p:nvSpPr>
          <p:spPr>
            <a:xfrm>
              <a:off x="4235900" y="1909625"/>
              <a:ext cx="89225" cy="90025"/>
            </a:xfrm>
            <a:custGeom>
              <a:avLst/>
              <a:gdLst/>
              <a:ahLst/>
              <a:cxnLst/>
              <a:rect l="l" t="t" r="r" b="b"/>
              <a:pathLst>
                <a:path w="3569" h="3601" extrusionOk="0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97"/>
                    <a:pt x="804" y="3601"/>
                    <a:pt x="1800" y="3601"/>
                  </a:cubicBezTo>
                  <a:cubicBezTo>
                    <a:pt x="2764" y="3601"/>
                    <a:pt x="3568" y="2797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64"/>
            <p:cNvSpPr/>
            <p:nvPr/>
          </p:nvSpPr>
          <p:spPr>
            <a:xfrm>
              <a:off x="4229450" y="1903200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47"/>
                  </a:moveTo>
                  <a:cubicBezTo>
                    <a:pt x="2894" y="547"/>
                    <a:pt x="3569" y="1222"/>
                    <a:pt x="3569" y="2058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222" y="3568"/>
                    <a:pt x="515" y="2893"/>
                    <a:pt x="515" y="2058"/>
                  </a:cubicBezTo>
                  <a:cubicBezTo>
                    <a:pt x="515" y="1222"/>
                    <a:pt x="1222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33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64"/>
            <p:cNvSpPr/>
            <p:nvPr/>
          </p:nvSpPr>
          <p:spPr>
            <a:xfrm>
              <a:off x="3214500" y="2143475"/>
              <a:ext cx="1546975" cy="124600"/>
            </a:xfrm>
            <a:custGeom>
              <a:avLst/>
              <a:gdLst/>
              <a:ahLst/>
              <a:cxnLst/>
              <a:rect l="l" t="t" r="r" b="b"/>
              <a:pathLst>
                <a:path w="61879" h="4984" extrusionOk="0">
                  <a:moveTo>
                    <a:pt x="1" y="1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64"/>
            <p:cNvSpPr/>
            <p:nvPr/>
          </p:nvSpPr>
          <p:spPr>
            <a:xfrm>
              <a:off x="3207275" y="2137050"/>
              <a:ext cx="1561425" cy="137450"/>
            </a:xfrm>
            <a:custGeom>
              <a:avLst/>
              <a:gdLst/>
              <a:ahLst/>
              <a:cxnLst/>
              <a:rect l="l" t="t" r="r" b="b"/>
              <a:pathLst>
                <a:path w="62457" h="5498" extrusionOk="0">
                  <a:moveTo>
                    <a:pt x="61910" y="547"/>
                  </a:moveTo>
                  <a:lnTo>
                    <a:pt x="61910" y="4951"/>
                  </a:lnTo>
                  <a:lnTo>
                    <a:pt x="547" y="4951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64"/>
            <p:cNvSpPr/>
            <p:nvPr/>
          </p:nvSpPr>
          <p:spPr>
            <a:xfrm>
              <a:off x="3151025" y="2268050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0"/>
                  </a:moveTo>
                  <a:lnTo>
                    <a:pt x="0" y="14497"/>
                  </a:lnTo>
                  <a:lnTo>
                    <a:pt x="66989" y="14497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64"/>
            <p:cNvSpPr/>
            <p:nvPr/>
          </p:nvSpPr>
          <p:spPr>
            <a:xfrm>
              <a:off x="3143775" y="2260800"/>
              <a:ext cx="1688425" cy="376125"/>
            </a:xfrm>
            <a:custGeom>
              <a:avLst/>
              <a:gdLst/>
              <a:ahLst/>
              <a:cxnLst/>
              <a:rect l="l" t="t" r="r" b="b"/>
              <a:pathLst>
                <a:path w="67537" h="15045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64"/>
            <p:cNvSpPr/>
            <p:nvPr/>
          </p:nvSpPr>
          <p:spPr>
            <a:xfrm>
              <a:off x="3358350" y="2360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64"/>
            <p:cNvSpPr/>
            <p:nvPr/>
          </p:nvSpPr>
          <p:spPr>
            <a:xfrm>
              <a:off x="3351925" y="2354025"/>
              <a:ext cx="108500" cy="190475"/>
            </a:xfrm>
            <a:custGeom>
              <a:avLst/>
              <a:gdLst/>
              <a:ahLst/>
              <a:cxnLst/>
              <a:rect l="l" t="t" r="r" b="b"/>
              <a:pathLst>
                <a:path w="4340" h="7619" extrusionOk="0">
                  <a:moveTo>
                    <a:pt x="3825" y="515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4340" y="761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64"/>
            <p:cNvSpPr/>
            <p:nvPr/>
          </p:nvSpPr>
          <p:spPr>
            <a:xfrm>
              <a:off x="3651675" y="2360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5" y="7105"/>
                  </a:lnTo>
                  <a:lnTo>
                    <a:pt x="3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64"/>
            <p:cNvSpPr/>
            <p:nvPr/>
          </p:nvSpPr>
          <p:spPr>
            <a:xfrm>
              <a:off x="3645225" y="2354025"/>
              <a:ext cx="108525" cy="190475"/>
            </a:xfrm>
            <a:custGeom>
              <a:avLst/>
              <a:gdLst/>
              <a:ahLst/>
              <a:cxnLst/>
              <a:rect l="l" t="t" r="r" b="b"/>
              <a:pathLst>
                <a:path w="4341" h="7619" extrusionOk="0">
                  <a:moveTo>
                    <a:pt x="3826" y="515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1" y="0"/>
                  </a:moveTo>
                  <a:lnTo>
                    <a:pt x="1" y="7619"/>
                  </a:lnTo>
                  <a:lnTo>
                    <a:pt x="4340" y="761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64"/>
            <p:cNvSpPr/>
            <p:nvPr/>
          </p:nvSpPr>
          <p:spPr>
            <a:xfrm>
              <a:off x="3505400" y="2360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64"/>
            <p:cNvSpPr/>
            <p:nvPr/>
          </p:nvSpPr>
          <p:spPr>
            <a:xfrm>
              <a:off x="3498175" y="2354025"/>
              <a:ext cx="109325" cy="190475"/>
            </a:xfrm>
            <a:custGeom>
              <a:avLst/>
              <a:gdLst/>
              <a:ahLst/>
              <a:cxnLst/>
              <a:rect l="l" t="t" r="r" b="b"/>
              <a:pathLst>
                <a:path w="4373" h="7619" extrusionOk="0">
                  <a:moveTo>
                    <a:pt x="3826" y="515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4372" y="7619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64"/>
            <p:cNvSpPr/>
            <p:nvPr/>
          </p:nvSpPr>
          <p:spPr>
            <a:xfrm>
              <a:off x="3231375" y="2360450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054" y="7105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64"/>
            <p:cNvSpPr/>
            <p:nvPr/>
          </p:nvSpPr>
          <p:spPr>
            <a:xfrm>
              <a:off x="3224950" y="2354025"/>
              <a:ext cx="89225" cy="190475"/>
            </a:xfrm>
            <a:custGeom>
              <a:avLst/>
              <a:gdLst/>
              <a:ahLst/>
              <a:cxnLst/>
              <a:rect l="l" t="t" r="r" b="b"/>
              <a:pathLst>
                <a:path w="3569" h="7619" extrusionOk="0">
                  <a:moveTo>
                    <a:pt x="3022" y="515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3568" y="7619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64"/>
            <p:cNvSpPr/>
            <p:nvPr/>
          </p:nvSpPr>
          <p:spPr>
            <a:xfrm>
              <a:off x="3797925" y="2360450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23498" y="7105"/>
                  </a:lnTo>
                  <a:lnTo>
                    <a:pt x="23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64"/>
            <p:cNvSpPr/>
            <p:nvPr/>
          </p:nvSpPr>
          <p:spPr>
            <a:xfrm>
              <a:off x="3791500" y="2354025"/>
              <a:ext cx="600325" cy="190475"/>
            </a:xfrm>
            <a:custGeom>
              <a:avLst/>
              <a:gdLst/>
              <a:ahLst/>
              <a:cxnLst/>
              <a:rect l="l" t="t" r="r" b="b"/>
              <a:pathLst>
                <a:path w="24013" h="7619" extrusionOk="0">
                  <a:moveTo>
                    <a:pt x="23498" y="515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15"/>
                  </a:lnTo>
                  <a:close/>
                  <a:moveTo>
                    <a:pt x="0" y="0"/>
                  </a:moveTo>
                  <a:lnTo>
                    <a:pt x="0" y="258"/>
                  </a:lnTo>
                  <a:lnTo>
                    <a:pt x="0" y="7619"/>
                  </a:lnTo>
                  <a:lnTo>
                    <a:pt x="24012" y="7619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64"/>
            <p:cNvSpPr/>
            <p:nvPr/>
          </p:nvSpPr>
          <p:spPr>
            <a:xfrm>
              <a:off x="4497050" y="239662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5" y="0"/>
                    <a:pt x="1" y="804"/>
                    <a:pt x="1" y="1800"/>
                  </a:cubicBezTo>
                  <a:cubicBezTo>
                    <a:pt x="1" y="2797"/>
                    <a:pt x="805" y="3568"/>
                    <a:pt x="1801" y="3568"/>
                  </a:cubicBezTo>
                  <a:cubicBezTo>
                    <a:pt x="2765" y="3568"/>
                    <a:pt x="3569" y="2797"/>
                    <a:pt x="3569" y="1800"/>
                  </a:cubicBezTo>
                  <a:cubicBezTo>
                    <a:pt x="3569" y="804"/>
                    <a:pt x="2765" y="0"/>
                    <a:pt x="1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64"/>
            <p:cNvSpPr/>
            <p:nvPr/>
          </p:nvSpPr>
          <p:spPr>
            <a:xfrm>
              <a:off x="4490625" y="2390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222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64"/>
            <p:cNvSpPr/>
            <p:nvPr/>
          </p:nvSpPr>
          <p:spPr>
            <a:xfrm>
              <a:off x="4672250" y="239662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97"/>
                    <a:pt x="804" y="3568"/>
                    <a:pt x="1801" y="3568"/>
                  </a:cubicBezTo>
                  <a:cubicBezTo>
                    <a:pt x="2797" y="3568"/>
                    <a:pt x="3568" y="2797"/>
                    <a:pt x="3568" y="1800"/>
                  </a:cubicBezTo>
                  <a:cubicBezTo>
                    <a:pt x="3568" y="804"/>
                    <a:pt x="2797" y="0"/>
                    <a:pt x="1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64"/>
            <p:cNvSpPr/>
            <p:nvPr/>
          </p:nvSpPr>
          <p:spPr>
            <a:xfrm>
              <a:off x="4665825" y="2390175"/>
              <a:ext cx="102875" cy="102900"/>
            </a:xfrm>
            <a:custGeom>
              <a:avLst/>
              <a:gdLst/>
              <a:ahLst/>
              <a:cxnLst/>
              <a:rect l="l" t="t" r="r" b="b"/>
              <a:pathLst>
                <a:path w="4115" h="4116" extrusionOk="0">
                  <a:moveTo>
                    <a:pt x="2058" y="515"/>
                  </a:moveTo>
                  <a:cubicBezTo>
                    <a:pt x="2893" y="515"/>
                    <a:pt x="3568" y="1222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64"/>
            <p:cNvSpPr/>
            <p:nvPr/>
          </p:nvSpPr>
          <p:spPr>
            <a:xfrm>
              <a:off x="4235900" y="239662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97"/>
                    <a:pt x="804" y="3568"/>
                    <a:pt x="1800" y="3568"/>
                  </a:cubicBezTo>
                  <a:cubicBezTo>
                    <a:pt x="2764" y="3568"/>
                    <a:pt x="3568" y="2797"/>
                    <a:pt x="3568" y="1800"/>
                  </a:cubicBezTo>
                  <a:cubicBezTo>
                    <a:pt x="3568" y="804"/>
                    <a:pt x="2764" y="0"/>
                    <a:pt x="1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64"/>
            <p:cNvSpPr/>
            <p:nvPr/>
          </p:nvSpPr>
          <p:spPr>
            <a:xfrm>
              <a:off x="4229450" y="2390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64"/>
            <p:cNvSpPr/>
            <p:nvPr/>
          </p:nvSpPr>
          <p:spPr>
            <a:xfrm>
              <a:off x="3214500" y="2630475"/>
              <a:ext cx="1546975" cy="124575"/>
            </a:xfrm>
            <a:custGeom>
              <a:avLst/>
              <a:gdLst/>
              <a:ahLst/>
              <a:cxnLst/>
              <a:rect l="l" t="t" r="r" b="b"/>
              <a:pathLst>
                <a:path w="61879" h="4983" extrusionOk="0">
                  <a:moveTo>
                    <a:pt x="1" y="0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64"/>
            <p:cNvSpPr/>
            <p:nvPr/>
          </p:nvSpPr>
          <p:spPr>
            <a:xfrm>
              <a:off x="3207275" y="2624050"/>
              <a:ext cx="1561425" cy="137425"/>
            </a:xfrm>
            <a:custGeom>
              <a:avLst/>
              <a:gdLst/>
              <a:ahLst/>
              <a:cxnLst/>
              <a:rect l="l" t="t" r="r" b="b"/>
              <a:pathLst>
                <a:path w="62457" h="5497" extrusionOk="0">
                  <a:moveTo>
                    <a:pt x="61910" y="514"/>
                  </a:moveTo>
                  <a:lnTo>
                    <a:pt x="61910" y="4950"/>
                  </a:lnTo>
                  <a:lnTo>
                    <a:pt x="547" y="4950"/>
                  </a:lnTo>
                  <a:lnTo>
                    <a:pt x="547" y="514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64"/>
            <p:cNvSpPr/>
            <p:nvPr/>
          </p:nvSpPr>
          <p:spPr>
            <a:xfrm>
              <a:off x="3151025" y="2755025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1"/>
                  </a:moveTo>
                  <a:lnTo>
                    <a:pt x="0" y="14498"/>
                  </a:lnTo>
                  <a:lnTo>
                    <a:pt x="66989" y="14498"/>
                  </a:lnTo>
                  <a:lnTo>
                    <a:pt x="66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64"/>
            <p:cNvSpPr/>
            <p:nvPr/>
          </p:nvSpPr>
          <p:spPr>
            <a:xfrm>
              <a:off x="3143775" y="2747800"/>
              <a:ext cx="1688425" cy="376100"/>
            </a:xfrm>
            <a:custGeom>
              <a:avLst/>
              <a:gdLst/>
              <a:ahLst/>
              <a:cxnLst/>
              <a:rect l="l" t="t" r="r" b="b"/>
              <a:pathLst>
                <a:path w="67537" h="15044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64"/>
            <p:cNvSpPr/>
            <p:nvPr/>
          </p:nvSpPr>
          <p:spPr>
            <a:xfrm>
              <a:off x="3505400" y="2847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64"/>
            <p:cNvSpPr/>
            <p:nvPr/>
          </p:nvSpPr>
          <p:spPr>
            <a:xfrm>
              <a:off x="3498175" y="2840200"/>
              <a:ext cx="109325" cy="191300"/>
            </a:xfrm>
            <a:custGeom>
              <a:avLst/>
              <a:gdLst/>
              <a:ahLst/>
              <a:cxnLst/>
              <a:rect l="l" t="t" r="r" b="b"/>
              <a:pathLst>
                <a:path w="4373" h="7652" extrusionOk="0">
                  <a:moveTo>
                    <a:pt x="3826" y="547"/>
                  </a:moveTo>
                  <a:lnTo>
                    <a:pt x="3826" y="7137"/>
                  </a:lnTo>
                  <a:lnTo>
                    <a:pt x="547" y="7137"/>
                  </a:lnTo>
                  <a:lnTo>
                    <a:pt x="547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4372" y="7651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64"/>
            <p:cNvSpPr/>
            <p:nvPr/>
          </p:nvSpPr>
          <p:spPr>
            <a:xfrm>
              <a:off x="3651675" y="2847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64"/>
            <p:cNvSpPr/>
            <p:nvPr/>
          </p:nvSpPr>
          <p:spPr>
            <a:xfrm>
              <a:off x="3645225" y="2840200"/>
              <a:ext cx="108525" cy="191300"/>
            </a:xfrm>
            <a:custGeom>
              <a:avLst/>
              <a:gdLst/>
              <a:ahLst/>
              <a:cxnLst/>
              <a:rect l="l" t="t" r="r" b="b"/>
              <a:pathLst>
                <a:path w="4341" h="7652" extrusionOk="0">
                  <a:moveTo>
                    <a:pt x="3826" y="547"/>
                  </a:moveTo>
                  <a:lnTo>
                    <a:pt x="3826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651"/>
                  </a:lnTo>
                  <a:lnTo>
                    <a:pt x="4340" y="7651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64"/>
            <p:cNvSpPr/>
            <p:nvPr/>
          </p:nvSpPr>
          <p:spPr>
            <a:xfrm>
              <a:off x="3358350" y="2847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64"/>
            <p:cNvSpPr/>
            <p:nvPr/>
          </p:nvSpPr>
          <p:spPr>
            <a:xfrm>
              <a:off x="3351925" y="2840200"/>
              <a:ext cx="108500" cy="191300"/>
            </a:xfrm>
            <a:custGeom>
              <a:avLst/>
              <a:gdLst/>
              <a:ahLst/>
              <a:cxnLst/>
              <a:rect l="l" t="t" r="r" b="b"/>
              <a:pathLst>
                <a:path w="4340" h="7652" extrusionOk="0">
                  <a:moveTo>
                    <a:pt x="3825" y="547"/>
                  </a:moveTo>
                  <a:lnTo>
                    <a:pt x="3825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4340" y="7651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64"/>
            <p:cNvSpPr/>
            <p:nvPr/>
          </p:nvSpPr>
          <p:spPr>
            <a:xfrm>
              <a:off x="3797925" y="2847450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64"/>
            <p:cNvSpPr/>
            <p:nvPr/>
          </p:nvSpPr>
          <p:spPr>
            <a:xfrm>
              <a:off x="3791500" y="2840200"/>
              <a:ext cx="600325" cy="191300"/>
            </a:xfrm>
            <a:custGeom>
              <a:avLst/>
              <a:gdLst/>
              <a:ahLst/>
              <a:cxnLst/>
              <a:rect l="l" t="t" r="r" b="b"/>
              <a:pathLst>
                <a:path w="24013" h="7652" extrusionOk="0">
                  <a:moveTo>
                    <a:pt x="23498" y="547"/>
                  </a:moveTo>
                  <a:lnTo>
                    <a:pt x="23498" y="7137"/>
                  </a:lnTo>
                  <a:lnTo>
                    <a:pt x="547" y="7137"/>
                  </a:lnTo>
                  <a:lnTo>
                    <a:pt x="547" y="547"/>
                  </a:lnTo>
                  <a:close/>
                  <a:moveTo>
                    <a:pt x="0" y="1"/>
                  </a:moveTo>
                  <a:lnTo>
                    <a:pt x="0" y="290"/>
                  </a:lnTo>
                  <a:lnTo>
                    <a:pt x="0" y="7651"/>
                  </a:lnTo>
                  <a:lnTo>
                    <a:pt x="24012" y="7651"/>
                  </a:lnTo>
                  <a:lnTo>
                    <a:pt x="24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64"/>
            <p:cNvSpPr/>
            <p:nvPr/>
          </p:nvSpPr>
          <p:spPr>
            <a:xfrm>
              <a:off x="3231375" y="2847450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64"/>
            <p:cNvSpPr/>
            <p:nvPr/>
          </p:nvSpPr>
          <p:spPr>
            <a:xfrm>
              <a:off x="3224950" y="2840200"/>
              <a:ext cx="89225" cy="191300"/>
            </a:xfrm>
            <a:custGeom>
              <a:avLst/>
              <a:gdLst/>
              <a:ahLst/>
              <a:cxnLst/>
              <a:rect l="l" t="t" r="r" b="b"/>
              <a:pathLst>
                <a:path w="3569" h="7652" extrusionOk="0">
                  <a:moveTo>
                    <a:pt x="3022" y="547"/>
                  </a:moveTo>
                  <a:lnTo>
                    <a:pt x="3022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3568" y="7651"/>
                  </a:lnTo>
                  <a:lnTo>
                    <a:pt x="3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64"/>
            <p:cNvSpPr/>
            <p:nvPr/>
          </p:nvSpPr>
          <p:spPr>
            <a:xfrm>
              <a:off x="4497050" y="2883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65"/>
                    <a:pt x="805" y="3569"/>
                    <a:pt x="1801" y="3569"/>
                  </a:cubicBezTo>
                  <a:cubicBezTo>
                    <a:pt x="2765" y="3569"/>
                    <a:pt x="3569" y="2765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64"/>
            <p:cNvSpPr/>
            <p:nvPr/>
          </p:nvSpPr>
          <p:spPr>
            <a:xfrm>
              <a:off x="4490625" y="2877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222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64"/>
            <p:cNvSpPr/>
            <p:nvPr/>
          </p:nvSpPr>
          <p:spPr>
            <a:xfrm>
              <a:off x="4672250" y="2883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1" y="3569"/>
                  </a:cubicBezTo>
                  <a:cubicBezTo>
                    <a:pt x="2797" y="3569"/>
                    <a:pt x="3568" y="2765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64"/>
            <p:cNvSpPr/>
            <p:nvPr/>
          </p:nvSpPr>
          <p:spPr>
            <a:xfrm>
              <a:off x="4665825" y="2877175"/>
              <a:ext cx="102875" cy="102900"/>
            </a:xfrm>
            <a:custGeom>
              <a:avLst/>
              <a:gdLst/>
              <a:ahLst/>
              <a:cxnLst/>
              <a:rect l="l" t="t" r="r" b="b"/>
              <a:pathLst>
                <a:path w="4115" h="4116" extrusionOk="0">
                  <a:moveTo>
                    <a:pt x="2058" y="515"/>
                  </a:moveTo>
                  <a:cubicBezTo>
                    <a:pt x="2893" y="515"/>
                    <a:pt x="3568" y="1222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64"/>
            <p:cNvSpPr/>
            <p:nvPr/>
          </p:nvSpPr>
          <p:spPr>
            <a:xfrm>
              <a:off x="4235900" y="2883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0" y="3569"/>
                  </a:cubicBezTo>
                  <a:cubicBezTo>
                    <a:pt x="2764" y="3569"/>
                    <a:pt x="3568" y="2765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64"/>
            <p:cNvSpPr/>
            <p:nvPr/>
          </p:nvSpPr>
          <p:spPr>
            <a:xfrm>
              <a:off x="4229450" y="2877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64"/>
            <p:cNvSpPr/>
            <p:nvPr/>
          </p:nvSpPr>
          <p:spPr>
            <a:xfrm>
              <a:off x="3214500" y="3117450"/>
              <a:ext cx="1546975" cy="124600"/>
            </a:xfrm>
            <a:custGeom>
              <a:avLst/>
              <a:gdLst/>
              <a:ahLst/>
              <a:cxnLst/>
              <a:rect l="l" t="t" r="r" b="b"/>
              <a:pathLst>
                <a:path w="61879" h="4984" extrusionOk="0">
                  <a:moveTo>
                    <a:pt x="1" y="1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64"/>
            <p:cNvSpPr/>
            <p:nvPr/>
          </p:nvSpPr>
          <p:spPr>
            <a:xfrm>
              <a:off x="3207275" y="3111025"/>
              <a:ext cx="1561425" cy="137450"/>
            </a:xfrm>
            <a:custGeom>
              <a:avLst/>
              <a:gdLst/>
              <a:ahLst/>
              <a:cxnLst/>
              <a:rect l="l" t="t" r="r" b="b"/>
              <a:pathLst>
                <a:path w="62457" h="5498" extrusionOk="0">
                  <a:moveTo>
                    <a:pt x="61910" y="515"/>
                  </a:moveTo>
                  <a:lnTo>
                    <a:pt x="61910" y="4951"/>
                  </a:lnTo>
                  <a:lnTo>
                    <a:pt x="547" y="4951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64"/>
            <p:cNvSpPr/>
            <p:nvPr/>
          </p:nvSpPr>
          <p:spPr>
            <a:xfrm>
              <a:off x="3151025" y="3242025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0"/>
                  </a:moveTo>
                  <a:lnTo>
                    <a:pt x="0" y="14497"/>
                  </a:lnTo>
                  <a:lnTo>
                    <a:pt x="66989" y="14497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64"/>
            <p:cNvSpPr/>
            <p:nvPr/>
          </p:nvSpPr>
          <p:spPr>
            <a:xfrm>
              <a:off x="3143775" y="3234775"/>
              <a:ext cx="1688425" cy="376125"/>
            </a:xfrm>
            <a:custGeom>
              <a:avLst/>
              <a:gdLst/>
              <a:ahLst/>
              <a:cxnLst/>
              <a:rect l="l" t="t" r="r" b="b"/>
              <a:pathLst>
                <a:path w="67537" h="15045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64"/>
            <p:cNvSpPr/>
            <p:nvPr/>
          </p:nvSpPr>
          <p:spPr>
            <a:xfrm>
              <a:off x="3651675" y="3334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5" y="7105"/>
                  </a:lnTo>
                  <a:lnTo>
                    <a:pt x="3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64"/>
            <p:cNvSpPr/>
            <p:nvPr/>
          </p:nvSpPr>
          <p:spPr>
            <a:xfrm>
              <a:off x="3645225" y="3327200"/>
              <a:ext cx="108525" cy="191275"/>
            </a:xfrm>
            <a:custGeom>
              <a:avLst/>
              <a:gdLst/>
              <a:ahLst/>
              <a:cxnLst/>
              <a:rect l="l" t="t" r="r" b="b"/>
              <a:pathLst>
                <a:path w="4341" h="7651" extrusionOk="0">
                  <a:moveTo>
                    <a:pt x="3826" y="547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651"/>
                  </a:lnTo>
                  <a:lnTo>
                    <a:pt x="4340" y="7651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64"/>
            <p:cNvSpPr/>
            <p:nvPr/>
          </p:nvSpPr>
          <p:spPr>
            <a:xfrm>
              <a:off x="3358350" y="3334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64"/>
            <p:cNvSpPr/>
            <p:nvPr/>
          </p:nvSpPr>
          <p:spPr>
            <a:xfrm>
              <a:off x="3351925" y="3327200"/>
              <a:ext cx="108500" cy="191275"/>
            </a:xfrm>
            <a:custGeom>
              <a:avLst/>
              <a:gdLst/>
              <a:ahLst/>
              <a:cxnLst/>
              <a:rect l="l" t="t" r="r" b="b"/>
              <a:pathLst>
                <a:path w="4340" h="7651" extrusionOk="0">
                  <a:moveTo>
                    <a:pt x="3825" y="547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4340" y="7651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64"/>
            <p:cNvSpPr/>
            <p:nvPr/>
          </p:nvSpPr>
          <p:spPr>
            <a:xfrm>
              <a:off x="3505400" y="3334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64"/>
            <p:cNvSpPr/>
            <p:nvPr/>
          </p:nvSpPr>
          <p:spPr>
            <a:xfrm>
              <a:off x="3498175" y="3327200"/>
              <a:ext cx="109325" cy="191275"/>
            </a:xfrm>
            <a:custGeom>
              <a:avLst/>
              <a:gdLst/>
              <a:ahLst/>
              <a:cxnLst/>
              <a:rect l="l" t="t" r="r" b="b"/>
              <a:pathLst>
                <a:path w="4373" h="7651" extrusionOk="0">
                  <a:moveTo>
                    <a:pt x="3826" y="547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4372" y="7651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64"/>
            <p:cNvSpPr/>
            <p:nvPr/>
          </p:nvSpPr>
          <p:spPr>
            <a:xfrm>
              <a:off x="3231375" y="3334425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054" y="7105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64"/>
            <p:cNvSpPr/>
            <p:nvPr/>
          </p:nvSpPr>
          <p:spPr>
            <a:xfrm>
              <a:off x="3224950" y="3327200"/>
              <a:ext cx="89225" cy="191275"/>
            </a:xfrm>
            <a:custGeom>
              <a:avLst/>
              <a:gdLst/>
              <a:ahLst/>
              <a:cxnLst/>
              <a:rect l="l" t="t" r="r" b="b"/>
              <a:pathLst>
                <a:path w="3569" h="7651" extrusionOk="0">
                  <a:moveTo>
                    <a:pt x="3022" y="547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3568" y="7651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64"/>
            <p:cNvSpPr/>
            <p:nvPr/>
          </p:nvSpPr>
          <p:spPr>
            <a:xfrm>
              <a:off x="3797925" y="3334425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23498" y="7105"/>
                  </a:lnTo>
                  <a:lnTo>
                    <a:pt x="23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64"/>
            <p:cNvSpPr/>
            <p:nvPr/>
          </p:nvSpPr>
          <p:spPr>
            <a:xfrm>
              <a:off x="3791500" y="3327200"/>
              <a:ext cx="600325" cy="191275"/>
            </a:xfrm>
            <a:custGeom>
              <a:avLst/>
              <a:gdLst/>
              <a:ahLst/>
              <a:cxnLst/>
              <a:rect l="l" t="t" r="r" b="b"/>
              <a:pathLst>
                <a:path w="24013" h="7651" extrusionOk="0">
                  <a:moveTo>
                    <a:pt x="23498" y="547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290"/>
                  </a:lnTo>
                  <a:lnTo>
                    <a:pt x="0" y="7651"/>
                  </a:lnTo>
                  <a:lnTo>
                    <a:pt x="24012" y="7651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64"/>
            <p:cNvSpPr/>
            <p:nvPr/>
          </p:nvSpPr>
          <p:spPr>
            <a:xfrm>
              <a:off x="4497050" y="3370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5" y="0"/>
                    <a:pt x="1" y="804"/>
                    <a:pt x="1" y="1800"/>
                  </a:cubicBezTo>
                  <a:cubicBezTo>
                    <a:pt x="1" y="2765"/>
                    <a:pt x="805" y="3568"/>
                    <a:pt x="1801" y="3568"/>
                  </a:cubicBezTo>
                  <a:cubicBezTo>
                    <a:pt x="2765" y="3568"/>
                    <a:pt x="3569" y="2765"/>
                    <a:pt x="3569" y="1800"/>
                  </a:cubicBezTo>
                  <a:cubicBezTo>
                    <a:pt x="3569" y="804"/>
                    <a:pt x="2765" y="0"/>
                    <a:pt x="1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64"/>
            <p:cNvSpPr/>
            <p:nvPr/>
          </p:nvSpPr>
          <p:spPr>
            <a:xfrm>
              <a:off x="4490625" y="3364175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14"/>
                  </a:moveTo>
                  <a:cubicBezTo>
                    <a:pt x="2894" y="514"/>
                    <a:pt x="3569" y="1189"/>
                    <a:pt x="3569" y="2057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190" y="3568"/>
                    <a:pt x="515" y="2893"/>
                    <a:pt x="515" y="2057"/>
                  </a:cubicBezTo>
                  <a:cubicBezTo>
                    <a:pt x="515" y="1189"/>
                    <a:pt x="1190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00"/>
                    <a:pt x="1" y="2057"/>
                  </a:cubicBezTo>
                  <a:cubicBezTo>
                    <a:pt x="1" y="3182"/>
                    <a:pt x="901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64"/>
            <p:cNvSpPr/>
            <p:nvPr/>
          </p:nvSpPr>
          <p:spPr>
            <a:xfrm>
              <a:off x="4672250" y="3370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65"/>
                    <a:pt x="804" y="3568"/>
                    <a:pt x="1801" y="3568"/>
                  </a:cubicBezTo>
                  <a:cubicBezTo>
                    <a:pt x="2797" y="3568"/>
                    <a:pt x="3568" y="2765"/>
                    <a:pt x="3568" y="1800"/>
                  </a:cubicBezTo>
                  <a:cubicBezTo>
                    <a:pt x="3568" y="804"/>
                    <a:pt x="2797" y="0"/>
                    <a:pt x="1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64"/>
            <p:cNvSpPr/>
            <p:nvPr/>
          </p:nvSpPr>
          <p:spPr>
            <a:xfrm>
              <a:off x="4665825" y="3364175"/>
              <a:ext cx="102875" cy="102875"/>
            </a:xfrm>
            <a:custGeom>
              <a:avLst/>
              <a:gdLst/>
              <a:ahLst/>
              <a:cxnLst/>
              <a:rect l="l" t="t" r="r" b="b"/>
              <a:pathLst>
                <a:path w="4115" h="4115" extrusionOk="0">
                  <a:moveTo>
                    <a:pt x="2058" y="514"/>
                  </a:moveTo>
                  <a:cubicBezTo>
                    <a:pt x="2893" y="514"/>
                    <a:pt x="3568" y="1189"/>
                    <a:pt x="3568" y="2057"/>
                  </a:cubicBezTo>
                  <a:cubicBezTo>
                    <a:pt x="3568" y="2893"/>
                    <a:pt x="2893" y="3568"/>
                    <a:pt x="2058" y="3568"/>
                  </a:cubicBezTo>
                  <a:cubicBezTo>
                    <a:pt x="1222" y="3568"/>
                    <a:pt x="515" y="2893"/>
                    <a:pt x="515" y="2057"/>
                  </a:cubicBezTo>
                  <a:cubicBezTo>
                    <a:pt x="515" y="1189"/>
                    <a:pt x="1222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0" y="0"/>
                    <a:pt x="0" y="900"/>
                    <a:pt x="0" y="2057"/>
                  </a:cubicBezTo>
                  <a:cubicBezTo>
                    <a:pt x="0" y="3182"/>
                    <a:pt x="900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64"/>
            <p:cNvSpPr/>
            <p:nvPr/>
          </p:nvSpPr>
          <p:spPr>
            <a:xfrm>
              <a:off x="4235900" y="3370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65"/>
                    <a:pt x="804" y="3568"/>
                    <a:pt x="1800" y="3568"/>
                  </a:cubicBezTo>
                  <a:cubicBezTo>
                    <a:pt x="2764" y="3568"/>
                    <a:pt x="3568" y="2765"/>
                    <a:pt x="3568" y="1800"/>
                  </a:cubicBezTo>
                  <a:cubicBezTo>
                    <a:pt x="3568" y="804"/>
                    <a:pt x="2764" y="0"/>
                    <a:pt x="1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64"/>
            <p:cNvSpPr/>
            <p:nvPr/>
          </p:nvSpPr>
          <p:spPr>
            <a:xfrm>
              <a:off x="4229450" y="3364175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14"/>
                  </a:moveTo>
                  <a:cubicBezTo>
                    <a:pt x="2894" y="514"/>
                    <a:pt x="3569" y="1189"/>
                    <a:pt x="3569" y="2057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222" y="3568"/>
                    <a:pt x="515" y="2893"/>
                    <a:pt x="515" y="2057"/>
                  </a:cubicBezTo>
                  <a:cubicBezTo>
                    <a:pt x="515" y="1189"/>
                    <a:pt x="1222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00"/>
                    <a:pt x="1" y="2057"/>
                  </a:cubicBezTo>
                  <a:cubicBezTo>
                    <a:pt x="1" y="3182"/>
                    <a:pt x="901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64"/>
            <p:cNvSpPr/>
            <p:nvPr/>
          </p:nvSpPr>
          <p:spPr>
            <a:xfrm>
              <a:off x="3214500" y="3604450"/>
              <a:ext cx="1546975" cy="123775"/>
            </a:xfrm>
            <a:custGeom>
              <a:avLst/>
              <a:gdLst/>
              <a:ahLst/>
              <a:cxnLst/>
              <a:rect l="l" t="t" r="r" b="b"/>
              <a:pathLst>
                <a:path w="61879" h="4951" extrusionOk="0">
                  <a:moveTo>
                    <a:pt x="1" y="0"/>
                  </a:moveTo>
                  <a:lnTo>
                    <a:pt x="1" y="4951"/>
                  </a:lnTo>
                  <a:lnTo>
                    <a:pt x="61878" y="4951"/>
                  </a:lnTo>
                  <a:lnTo>
                    <a:pt x="61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64"/>
            <p:cNvSpPr/>
            <p:nvPr/>
          </p:nvSpPr>
          <p:spPr>
            <a:xfrm>
              <a:off x="3207275" y="3598025"/>
              <a:ext cx="1561425" cy="137425"/>
            </a:xfrm>
            <a:custGeom>
              <a:avLst/>
              <a:gdLst/>
              <a:ahLst/>
              <a:cxnLst/>
              <a:rect l="l" t="t" r="r" b="b"/>
              <a:pathLst>
                <a:path w="62457" h="5497" extrusionOk="0">
                  <a:moveTo>
                    <a:pt x="61910" y="514"/>
                  </a:moveTo>
                  <a:lnTo>
                    <a:pt x="61910" y="4950"/>
                  </a:lnTo>
                  <a:lnTo>
                    <a:pt x="547" y="4950"/>
                  </a:lnTo>
                  <a:lnTo>
                    <a:pt x="547" y="514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64"/>
            <p:cNvSpPr/>
            <p:nvPr/>
          </p:nvSpPr>
          <p:spPr>
            <a:xfrm>
              <a:off x="3151025" y="3728200"/>
              <a:ext cx="1674725" cy="363250"/>
            </a:xfrm>
            <a:custGeom>
              <a:avLst/>
              <a:gdLst/>
              <a:ahLst/>
              <a:cxnLst/>
              <a:rect l="l" t="t" r="r" b="b"/>
              <a:pathLst>
                <a:path w="66989" h="14530" extrusionOk="0">
                  <a:moveTo>
                    <a:pt x="0" y="1"/>
                  </a:moveTo>
                  <a:lnTo>
                    <a:pt x="0" y="14530"/>
                  </a:lnTo>
                  <a:lnTo>
                    <a:pt x="66989" y="14530"/>
                  </a:lnTo>
                  <a:lnTo>
                    <a:pt x="66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64"/>
            <p:cNvSpPr/>
            <p:nvPr/>
          </p:nvSpPr>
          <p:spPr>
            <a:xfrm>
              <a:off x="3143775" y="3721775"/>
              <a:ext cx="1688425" cy="376125"/>
            </a:xfrm>
            <a:custGeom>
              <a:avLst/>
              <a:gdLst/>
              <a:ahLst/>
              <a:cxnLst/>
              <a:rect l="l" t="t" r="r" b="b"/>
              <a:pathLst>
                <a:path w="67537" h="15045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64"/>
            <p:cNvSpPr/>
            <p:nvPr/>
          </p:nvSpPr>
          <p:spPr>
            <a:xfrm>
              <a:off x="3358350" y="3821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64"/>
            <p:cNvSpPr/>
            <p:nvPr/>
          </p:nvSpPr>
          <p:spPr>
            <a:xfrm>
              <a:off x="3351925" y="3814200"/>
              <a:ext cx="108500" cy="191275"/>
            </a:xfrm>
            <a:custGeom>
              <a:avLst/>
              <a:gdLst/>
              <a:ahLst/>
              <a:cxnLst/>
              <a:rect l="l" t="t" r="r" b="b"/>
              <a:pathLst>
                <a:path w="4340" h="7651" extrusionOk="0">
                  <a:moveTo>
                    <a:pt x="3825" y="546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4340" y="7650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64"/>
            <p:cNvSpPr/>
            <p:nvPr/>
          </p:nvSpPr>
          <p:spPr>
            <a:xfrm>
              <a:off x="3505400" y="3821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64"/>
            <p:cNvSpPr/>
            <p:nvPr/>
          </p:nvSpPr>
          <p:spPr>
            <a:xfrm>
              <a:off x="3498175" y="3814200"/>
              <a:ext cx="109325" cy="191275"/>
            </a:xfrm>
            <a:custGeom>
              <a:avLst/>
              <a:gdLst/>
              <a:ahLst/>
              <a:cxnLst/>
              <a:rect l="l" t="t" r="r" b="b"/>
              <a:pathLst>
                <a:path w="4373" h="7651" extrusionOk="0">
                  <a:moveTo>
                    <a:pt x="3826" y="546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4372" y="7650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64"/>
            <p:cNvSpPr/>
            <p:nvPr/>
          </p:nvSpPr>
          <p:spPr>
            <a:xfrm>
              <a:off x="3651675" y="3821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64"/>
            <p:cNvSpPr/>
            <p:nvPr/>
          </p:nvSpPr>
          <p:spPr>
            <a:xfrm>
              <a:off x="3645225" y="3814200"/>
              <a:ext cx="108525" cy="191275"/>
            </a:xfrm>
            <a:custGeom>
              <a:avLst/>
              <a:gdLst/>
              <a:ahLst/>
              <a:cxnLst/>
              <a:rect l="l" t="t" r="r" b="b"/>
              <a:pathLst>
                <a:path w="4341" h="7651" extrusionOk="0">
                  <a:moveTo>
                    <a:pt x="3826" y="546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1" y="0"/>
                  </a:moveTo>
                  <a:lnTo>
                    <a:pt x="1" y="7650"/>
                  </a:lnTo>
                  <a:lnTo>
                    <a:pt x="4340" y="7650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64"/>
            <p:cNvSpPr/>
            <p:nvPr/>
          </p:nvSpPr>
          <p:spPr>
            <a:xfrm>
              <a:off x="3231375" y="3821425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64"/>
            <p:cNvSpPr/>
            <p:nvPr/>
          </p:nvSpPr>
          <p:spPr>
            <a:xfrm>
              <a:off x="3224950" y="3814200"/>
              <a:ext cx="89225" cy="191275"/>
            </a:xfrm>
            <a:custGeom>
              <a:avLst/>
              <a:gdLst/>
              <a:ahLst/>
              <a:cxnLst/>
              <a:rect l="l" t="t" r="r" b="b"/>
              <a:pathLst>
                <a:path w="3569" h="7651" extrusionOk="0">
                  <a:moveTo>
                    <a:pt x="3022" y="546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3568" y="7650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64"/>
            <p:cNvSpPr/>
            <p:nvPr/>
          </p:nvSpPr>
          <p:spPr>
            <a:xfrm>
              <a:off x="3797925" y="3821425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64"/>
            <p:cNvSpPr/>
            <p:nvPr/>
          </p:nvSpPr>
          <p:spPr>
            <a:xfrm>
              <a:off x="3791500" y="3814200"/>
              <a:ext cx="600325" cy="191275"/>
            </a:xfrm>
            <a:custGeom>
              <a:avLst/>
              <a:gdLst/>
              <a:ahLst/>
              <a:cxnLst/>
              <a:rect l="l" t="t" r="r" b="b"/>
              <a:pathLst>
                <a:path w="24013" h="7651" extrusionOk="0">
                  <a:moveTo>
                    <a:pt x="23498" y="546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46"/>
                  </a:lnTo>
                  <a:close/>
                  <a:moveTo>
                    <a:pt x="0" y="0"/>
                  </a:moveTo>
                  <a:lnTo>
                    <a:pt x="0" y="289"/>
                  </a:lnTo>
                  <a:lnTo>
                    <a:pt x="0" y="7650"/>
                  </a:lnTo>
                  <a:lnTo>
                    <a:pt x="24012" y="7650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64"/>
            <p:cNvSpPr/>
            <p:nvPr/>
          </p:nvSpPr>
          <p:spPr>
            <a:xfrm>
              <a:off x="4497050" y="385757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65"/>
                    <a:pt x="805" y="3569"/>
                    <a:pt x="1801" y="3569"/>
                  </a:cubicBezTo>
                  <a:cubicBezTo>
                    <a:pt x="2765" y="3569"/>
                    <a:pt x="3569" y="2765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64"/>
            <p:cNvSpPr/>
            <p:nvPr/>
          </p:nvSpPr>
          <p:spPr>
            <a:xfrm>
              <a:off x="4490625" y="3851150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190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190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64"/>
            <p:cNvSpPr/>
            <p:nvPr/>
          </p:nvSpPr>
          <p:spPr>
            <a:xfrm>
              <a:off x="4672250" y="385757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1" y="3569"/>
                  </a:cubicBezTo>
                  <a:cubicBezTo>
                    <a:pt x="2797" y="3569"/>
                    <a:pt x="3568" y="2765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64"/>
            <p:cNvSpPr/>
            <p:nvPr/>
          </p:nvSpPr>
          <p:spPr>
            <a:xfrm>
              <a:off x="4665825" y="3851150"/>
              <a:ext cx="102875" cy="102900"/>
            </a:xfrm>
            <a:custGeom>
              <a:avLst/>
              <a:gdLst/>
              <a:ahLst/>
              <a:cxnLst/>
              <a:rect l="l" t="t" r="r" b="b"/>
              <a:pathLst>
                <a:path w="4115" h="4116" extrusionOk="0">
                  <a:moveTo>
                    <a:pt x="2058" y="515"/>
                  </a:moveTo>
                  <a:cubicBezTo>
                    <a:pt x="2893" y="515"/>
                    <a:pt x="3568" y="1190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190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64"/>
            <p:cNvSpPr/>
            <p:nvPr/>
          </p:nvSpPr>
          <p:spPr>
            <a:xfrm>
              <a:off x="4235900" y="385757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0" y="3569"/>
                  </a:cubicBezTo>
                  <a:cubicBezTo>
                    <a:pt x="2764" y="3569"/>
                    <a:pt x="3568" y="2765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64"/>
            <p:cNvSpPr/>
            <p:nvPr/>
          </p:nvSpPr>
          <p:spPr>
            <a:xfrm>
              <a:off x="4229450" y="3851150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190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190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5" name="Google Shape;3815;p64"/>
          <p:cNvGrpSpPr/>
          <p:nvPr/>
        </p:nvGrpSpPr>
        <p:grpSpPr>
          <a:xfrm>
            <a:off x="5946219" y="2720946"/>
            <a:ext cx="1729343" cy="1578106"/>
            <a:chOff x="1171725" y="542675"/>
            <a:chExt cx="5016950" cy="4578200"/>
          </a:xfrm>
        </p:grpSpPr>
        <p:sp>
          <p:nvSpPr>
            <p:cNvPr id="3816" name="Google Shape;3816;p64"/>
            <p:cNvSpPr/>
            <p:nvPr/>
          </p:nvSpPr>
          <p:spPr>
            <a:xfrm>
              <a:off x="1171725" y="542775"/>
              <a:ext cx="5016950" cy="4577925"/>
            </a:xfrm>
            <a:custGeom>
              <a:avLst/>
              <a:gdLst/>
              <a:ahLst/>
              <a:cxnLst/>
              <a:rect l="l" t="t" r="r" b="b"/>
              <a:pathLst>
                <a:path w="200678" h="183117" extrusionOk="0">
                  <a:moveTo>
                    <a:pt x="147944" y="1"/>
                  </a:moveTo>
                  <a:cubicBezTo>
                    <a:pt x="128902" y="1"/>
                    <a:pt x="116374" y="16962"/>
                    <a:pt x="88848" y="22980"/>
                  </a:cubicBezTo>
                  <a:cubicBezTo>
                    <a:pt x="56060" y="30148"/>
                    <a:pt x="46096" y="27030"/>
                    <a:pt x="23048" y="51171"/>
                  </a:cubicBezTo>
                  <a:cubicBezTo>
                    <a:pt x="1" y="75311"/>
                    <a:pt x="5304" y="121085"/>
                    <a:pt x="34491" y="150176"/>
                  </a:cubicBezTo>
                  <a:cubicBezTo>
                    <a:pt x="63711" y="179299"/>
                    <a:pt x="92448" y="182578"/>
                    <a:pt x="92448" y="182578"/>
                  </a:cubicBezTo>
                  <a:cubicBezTo>
                    <a:pt x="92448" y="182578"/>
                    <a:pt x="95800" y="183116"/>
                    <a:pt x="101224" y="183116"/>
                  </a:cubicBezTo>
                  <a:cubicBezTo>
                    <a:pt x="113079" y="183116"/>
                    <a:pt x="134832" y="180544"/>
                    <a:pt x="153136" y="164159"/>
                  </a:cubicBezTo>
                  <a:cubicBezTo>
                    <a:pt x="179816" y="140243"/>
                    <a:pt x="187145" y="101381"/>
                    <a:pt x="193928" y="70104"/>
                  </a:cubicBezTo>
                  <a:cubicBezTo>
                    <a:pt x="200678" y="38795"/>
                    <a:pt x="186309" y="10958"/>
                    <a:pt x="159726" y="2054"/>
                  </a:cubicBezTo>
                  <a:cubicBezTo>
                    <a:pt x="155461" y="620"/>
                    <a:pt x="151583" y="1"/>
                    <a:pt x="1479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64"/>
            <p:cNvSpPr/>
            <p:nvPr/>
          </p:nvSpPr>
          <p:spPr>
            <a:xfrm>
              <a:off x="1388700" y="542675"/>
              <a:ext cx="4672200" cy="4578200"/>
            </a:xfrm>
            <a:custGeom>
              <a:avLst/>
              <a:gdLst/>
              <a:ahLst/>
              <a:cxnLst/>
              <a:rect l="l" t="t" r="r" b="b"/>
              <a:pathLst>
                <a:path w="186888" h="183128" extrusionOk="0">
                  <a:moveTo>
                    <a:pt x="139282" y="1"/>
                  </a:moveTo>
                  <a:cubicBezTo>
                    <a:pt x="120220" y="1"/>
                    <a:pt x="107716" y="16973"/>
                    <a:pt x="80169" y="22984"/>
                  </a:cubicBezTo>
                  <a:cubicBezTo>
                    <a:pt x="47381" y="30152"/>
                    <a:pt x="37417" y="27034"/>
                    <a:pt x="14369" y="51175"/>
                  </a:cubicBezTo>
                  <a:cubicBezTo>
                    <a:pt x="4661" y="61332"/>
                    <a:pt x="0" y="75283"/>
                    <a:pt x="0" y="90230"/>
                  </a:cubicBezTo>
                  <a:cubicBezTo>
                    <a:pt x="0" y="110835"/>
                    <a:pt x="8904" y="133304"/>
                    <a:pt x="25812" y="150180"/>
                  </a:cubicBezTo>
                  <a:cubicBezTo>
                    <a:pt x="55032" y="179303"/>
                    <a:pt x="83769" y="182582"/>
                    <a:pt x="83769" y="182582"/>
                  </a:cubicBezTo>
                  <a:cubicBezTo>
                    <a:pt x="83769" y="182582"/>
                    <a:pt x="87112" y="183128"/>
                    <a:pt x="92544" y="183128"/>
                  </a:cubicBezTo>
                  <a:cubicBezTo>
                    <a:pt x="104373" y="183128"/>
                    <a:pt x="126135" y="180556"/>
                    <a:pt x="144457" y="164163"/>
                  </a:cubicBezTo>
                  <a:cubicBezTo>
                    <a:pt x="171137" y="140247"/>
                    <a:pt x="178466" y="101385"/>
                    <a:pt x="185249" y="70108"/>
                  </a:cubicBezTo>
                  <a:cubicBezTo>
                    <a:pt x="186374" y="64901"/>
                    <a:pt x="186888" y="59790"/>
                    <a:pt x="186888" y="54871"/>
                  </a:cubicBezTo>
                  <a:cubicBezTo>
                    <a:pt x="186888" y="30088"/>
                    <a:pt x="173194" y="9483"/>
                    <a:pt x="151047" y="2058"/>
                  </a:cubicBezTo>
                  <a:cubicBezTo>
                    <a:pt x="146772" y="612"/>
                    <a:pt x="142914" y="1"/>
                    <a:pt x="139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64"/>
            <p:cNvSpPr/>
            <p:nvPr/>
          </p:nvSpPr>
          <p:spPr>
            <a:xfrm>
              <a:off x="1698100" y="4799425"/>
              <a:ext cx="3900725" cy="255575"/>
            </a:xfrm>
            <a:custGeom>
              <a:avLst/>
              <a:gdLst/>
              <a:ahLst/>
              <a:cxnLst/>
              <a:rect l="l" t="t" r="r" b="b"/>
              <a:pathLst>
                <a:path w="156029" h="10223" extrusionOk="0">
                  <a:moveTo>
                    <a:pt x="78014" y="0"/>
                  </a:moveTo>
                  <a:cubicBezTo>
                    <a:pt x="34941" y="0"/>
                    <a:pt x="0" y="2282"/>
                    <a:pt x="0" y="5111"/>
                  </a:cubicBezTo>
                  <a:cubicBezTo>
                    <a:pt x="0" y="7908"/>
                    <a:pt x="34941" y="10222"/>
                    <a:pt x="78014" y="10222"/>
                  </a:cubicBezTo>
                  <a:cubicBezTo>
                    <a:pt x="121088" y="10222"/>
                    <a:pt x="156029" y="7908"/>
                    <a:pt x="156029" y="5111"/>
                  </a:cubicBezTo>
                  <a:cubicBezTo>
                    <a:pt x="156029" y="2282"/>
                    <a:pt x="121088" y="0"/>
                    <a:pt x="78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64"/>
            <p:cNvSpPr/>
            <p:nvPr/>
          </p:nvSpPr>
          <p:spPr>
            <a:xfrm>
              <a:off x="2634300" y="1148600"/>
              <a:ext cx="3007925" cy="1915850"/>
            </a:xfrm>
            <a:custGeom>
              <a:avLst/>
              <a:gdLst/>
              <a:ahLst/>
              <a:cxnLst/>
              <a:rect l="l" t="t" r="r" b="b"/>
              <a:pathLst>
                <a:path w="120317" h="76634" extrusionOk="0">
                  <a:moveTo>
                    <a:pt x="1190" y="1"/>
                  </a:moveTo>
                  <a:cubicBezTo>
                    <a:pt x="1061" y="1"/>
                    <a:pt x="965" y="97"/>
                    <a:pt x="965" y="226"/>
                  </a:cubicBezTo>
                  <a:cubicBezTo>
                    <a:pt x="965" y="322"/>
                    <a:pt x="1061" y="419"/>
                    <a:pt x="1190" y="419"/>
                  </a:cubicBezTo>
                  <a:lnTo>
                    <a:pt x="2475" y="419"/>
                  </a:lnTo>
                  <a:cubicBezTo>
                    <a:pt x="2572" y="419"/>
                    <a:pt x="2668" y="322"/>
                    <a:pt x="2668" y="226"/>
                  </a:cubicBezTo>
                  <a:cubicBezTo>
                    <a:pt x="2668" y="97"/>
                    <a:pt x="2572" y="1"/>
                    <a:pt x="2475" y="1"/>
                  </a:cubicBezTo>
                  <a:close/>
                  <a:moveTo>
                    <a:pt x="3729" y="1"/>
                  </a:moveTo>
                  <a:cubicBezTo>
                    <a:pt x="3633" y="1"/>
                    <a:pt x="3536" y="97"/>
                    <a:pt x="3536" y="226"/>
                  </a:cubicBezTo>
                  <a:cubicBezTo>
                    <a:pt x="3536" y="322"/>
                    <a:pt x="3633" y="419"/>
                    <a:pt x="3729" y="419"/>
                  </a:cubicBezTo>
                  <a:lnTo>
                    <a:pt x="5015" y="419"/>
                  </a:lnTo>
                  <a:cubicBezTo>
                    <a:pt x="5143" y="419"/>
                    <a:pt x="5240" y="322"/>
                    <a:pt x="5240" y="226"/>
                  </a:cubicBezTo>
                  <a:cubicBezTo>
                    <a:pt x="5240" y="97"/>
                    <a:pt x="5143" y="1"/>
                    <a:pt x="5015" y="1"/>
                  </a:cubicBezTo>
                  <a:close/>
                  <a:moveTo>
                    <a:pt x="6301" y="1"/>
                  </a:moveTo>
                  <a:cubicBezTo>
                    <a:pt x="6172" y="1"/>
                    <a:pt x="6076" y="97"/>
                    <a:pt x="6076" y="226"/>
                  </a:cubicBezTo>
                  <a:cubicBezTo>
                    <a:pt x="6076" y="322"/>
                    <a:pt x="6172" y="419"/>
                    <a:pt x="6301" y="419"/>
                  </a:cubicBezTo>
                  <a:lnTo>
                    <a:pt x="7554" y="419"/>
                  </a:lnTo>
                  <a:cubicBezTo>
                    <a:pt x="7683" y="419"/>
                    <a:pt x="7779" y="322"/>
                    <a:pt x="7779" y="226"/>
                  </a:cubicBezTo>
                  <a:cubicBezTo>
                    <a:pt x="7779" y="97"/>
                    <a:pt x="7683" y="1"/>
                    <a:pt x="7554" y="1"/>
                  </a:cubicBezTo>
                  <a:close/>
                  <a:moveTo>
                    <a:pt x="8840" y="1"/>
                  </a:moveTo>
                  <a:cubicBezTo>
                    <a:pt x="8711" y="1"/>
                    <a:pt x="8615" y="97"/>
                    <a:pt x="8615" y="226"/>
                  </a:cubicBezTo>
                  <a:cubicBezTo>
                    <a:pt x="8615" y="322"/>
                    <a:pt x="8711" y="419"/>
                    <a:pt x="8840" y="419"/>
                  </a:cubicBezTo>
                  <a:lnTo>
                    <a:pt x="10126" y="419"/>
                  </a:lnTo>
                  <a:cubicBezTo>
                    <a:pt x="10222" y="419"/>
                    <a:pt x="10319" y="322"/>
                    <a:pt x="10319" y="226"/>
                  </a:cubicBezTo>
                  <a:cubicBezTo>
                    <a:pt x="10319" y="97"/>
                    <a:pt x="10222" y="1"/>
                    <a:pt x="10126" y="1"/>
                  </a:cubicBezTo>
                  <a:close/>
                  <a:moveTo>
                    <a:pt x="11379" y="1"/>
                  </a:moveTo>
                  <a:cubicBezTo>
                    <a:pt x="11283" y="1"/>
                    <a:pt x="11187" y="97"/>
                    <a:pt x="11187" y="226"/>
                  </a:cubicBezTo>
                  <a:cubicBezTo>
                    <a:pt x="11187" y="322"/>
                    <a:pt x="11283" y="419"/>
                    <a:pt x="11379" y="419"/>
                  </a:cubicBezTo>
                  <a:lnTo>
                    <a:pt x="12665" y="419"/>
                  </a:lnTo>
                  <a:cubicBezTo>
                    <a:pt x="12794" y="419"/>
                    <a:pt x="12890" y="322"/>
                    <a:pt x="12890" y="226"/>
                  </a:cubicBezTo>
                  <a:cubicBezTo>
                    <a:pt x="12890" y="97"/>
                    <a:pt x="12794" y="1"/>
                    <a:pt x="12665" y="1"/>
                  </a:cubicBezTo>
                  <a:close/>
                  <a:moveTo>
                    <a:pt x="13951" y="1"/>
                  </a:moveTo>
                  <a:cubicBezTo>
                    <a:pt x="13822" y="1"/>
                    <a:pt x="13726" y="97"/>
                    <a:pt x="13726" y="226"/>
                  </a:cubicBezTo>
                  <a:cubicBezTo>
                    <a:pt x="13726" y="322"/>
                    <a:pt x="13822" y="419"/>
                    <a:pt x="13951" y="419"/>
                  </a:cubicBezTo>
                  <a:lnTo>
                    <a:pt x="15205" y="419"/>
                  </a:lnTo>
                  <a:cubicBezTo>
                    <a:pt x="15333" y="419"/>
                    <a:pt x="15430" y="322"/>
                    <a:pt x="15430" y="226"/>
                  </a:cubicBezTo>
                  <a:cubicBezTo>
                    <a:pt x="15430" y="97"/>
                    <a:pt x="15333" y="1"/>
                    <a:pt x="15205" y="1"/>
                  </a:cubicBezTo>
                  <a:close/>
                  <a:moveTo>
                    <a:pt x="16490" y="1"/>
                  </a:moveTo>
                  <a:cubicBezTo>
                    <a:pt x="16362" y="1"/>
                    <a:pt x="16265" y="97"/>
                    <a:pt x="16265" y="226"/>
                  </a:cubicBezTo>
                  <a:cubicBezTo>
                    <a:pt x="16265" y="322"/>
                    <a:pt x="16362" y="419"/>
                    <a:pt x="16490" y="419"/>
                  </a:cubicBezTo>
                  <a:lnTo>
                    <a:pt x="17776" y="419"/>
                  </a:lnTo>
                  <a:cubicBezTo>
                    <a:pt x="17873" y="419"/>
                    <a:pt x="17969" y="322"/>
                    <a:pt x="17969" y="226"/>
                  </a:cubicBezTo>
                  <a:cubicBezTo>
                    <a:pt x="17969" y="97"/>
                    <a:pt x="17873" y="1"/>
                    <a:pt x="17776" y="1"/>
                  </a:cubicBezTo>
                  <a:close/>
                  <a:moveTo>
                    <a:pt x="19030" y="1"/>
                  </a:moveTo>
                  <a:cubicBezTo>
                    <a:pt x="18933" y="1"/>
                    <a:pt x="18837" y="97"/>
                    <a:pt x="18837" y="226"/>
                  </a:cubicBezTo>
                  <a:cubicBezTo>
                    <a:pt x="18837" y="322"/>
                    <a:pt x="18933" y="419"/>
                    <a:pt x="19030" y="419"/>
                  </a:cubicBezTo>
                  <a:lnTo>
                    <a:pt x="20316" y="419"/>
                  </a:lnTo>
                  <a:cubicBezTo>
                    <a:pt x="20444" y="419"/>
                    <a:pt x="20541" y="322"/>
                    <a:pt x="20541" y="226"/>
                  </a:cubicBezTo>
                  <a:cubicBezTo>
                    <a:pt x="20541" y="97"/>
                    <a:pt x="20444" y="1"/>
                    <a:pt x="20316" y="1"/>
                  </a:cubicBezTo>
                  <a:close/>
                  <a:moveTo>
                    <a:pt x="21601" y="1"/>
                  </a:moveTo>
                  <a:cubicBezTo>
                    <a:pt x="21473" y="1"/>
                    <a:pt x="21376" y="97"/>
                    <a:pt x="21376" y="226"/>
                  </a:cubicBezTo>
                  <a:cubicBezTo>
                    <a:pt x="21376" y="322"/>
                    <a:pt x="21473" y="419"/>
                    <a:pt x="21601" y="419"/>
                  </a:cubicBezTo>
                  <a:lnTo>
                    <a:pt x="22855" y="419"/>
                  </a:lnTo>
                  <a:cubicBezTo>
                    <a:pt x="22984" y="419"/>
                    <a:pt x="23080" y="322"/>
                    <a:pt x="23080" y="226"/>
                  </a:cubicBezTo>
                  <a:cubicBezTo>
                    <a:pt x="23080" y="97"/>
                    <a:pt x="22984" y="1"/>
                    <a:pt x="22855" y="1"/>
                  </a:cubicBezTo>
                  <a:close/>
                  <a:moveTo>
                    <a:pt x="24141" y="1"/>
                  </a:moveTo>
                  <a:cubicBezTo>
                    <a:pt x="24012" y="1"/>
                    <a:pt x="23916" y="97"/>
                    <a:pt x="23916" y="226"/>
                  </a:cubicBezTo>
                  <a:cubicBezTo>
                    <a:pt x="23916" y="322"/>
                    <a:pt x="24012" y="419"/>
                    <a:pt x="24141" y="419"/>
                  </a:cubicBezTo>
                  <a:lnTo>
                    <a:pt x="25426" y="419"/>
                  </a:lnTo>
                  <a:cubicBezTo>
                    <a:pt x="25523" y="419"/>
                    <a:pt x="25619" y="322"/>
                    <a:pt x="25619" y="226"/>
                  </a:cubicBezTo>
                  <a:cubicBezTo>
                    <a:pt x="25619" y="97"/>
                    <a:pt x="25523" y="1"/>
                    <a:pt x="25426" y="1"/>
                  </a:cubicBezTo>
                  <a:close/>
                  <a:moveTo>
                    <a:pt x="26680" y="1"/>
                  </a:moveTo>
                  <a:cubicBezTo>
                    <a:pt x="26584" y="1"/>
                    <a:pt x="26487" y="97"/>
                    <a:pt x="26487" y="226"/>
                  </a:cubicBezTo>
                  <a:cubicBezTo>
                    <a:pt x="26487" y="322"/>
                    <a:pt x="26584" y="419"/>
                    <a:pt x="26680" y="419"/>
                  </a:cubicBezTo>
                  <a:lnTo>
                    <a:pt x="27966" y="419"/>
                  </a:lnTo>
                  <a:cubicBezTo>
                    <a:pt x="28094" y="419"/>
                    <a:pt x="28191" y="322"/>
                    <a:pt x="28191" y="226"/>
                  </a:cubicBezTo>
                  <a:cubicBezTo>
                    <a:pt x="28191" y="97"/>
                    <a:pt x="28094" y="1"/>
                    <a:pt x="27966" y="1"/>
                  </a:cubicBezTo>
                  <a:close/>
                  <a:moveTo>
                    <a:pt x="29252" y="1"/>
                  </a:moveTo>
                  <a:cubicBezTo>
                    <a:pt x="29123" y="1"/>
                    <a:pt x="29027" y="97"/>
                    <a:pt x="29027" y="226"/>
                  </a:cubicBezTo>
                  <a:cubicBezTo>
                    <a:pt x="29027" y="322"/>
                    <a:pt x="29123" y="419"/>
                    <a:pt x="29252" y="419"/>
                  </a:cubicBezTo>
                  <a:lnTo>
                    <a:pt x="30505" y="419"/>
                  </a:lnTo>
                  <a:cubicBezTo>
                    <a:pt x="30634" y="419"/>
                    <a:pt x="30730" y="322"/>
                    <a:pt x="30730" y="226"/>
                  </a:cubicBezTo>
                  <a:cubicBezTo>
                    <a:pt x="30730" y="97"/>
                    <a:pt x="30634" y="1"/>
                    <a:pt x="30505" y="1"/>
                  </a:cubicBezTo>
                  <a:close/>
                  <a:moveTo>
                    <a:pt x="31791" y="1"/>
                  </a:moveTo>
                  <a:cubicBezTo>
                    <a:pt x="31662" y="1"/>
                    <a:pt x="31598" y="97"/>
                    <a:pt x="31598" y="226"/>
                  </a:cubicBezTo>
                  <a:cubicBezTo>
                    <a:pt x="31598" y="322"/>
                    <a:pt x="31662" y="419"/>
                    <a:pt x="31791" y="419"/>
                  </a:cubicBezTo>
                  <a:lnTo>
                    <a:pt x="33077" y="419"/>
                  </a:lnTo>
                  <a:cubicBezTo>
                    <a:pt x="33173" y="419"/>
                    <a:pt x="33270" y="322"/>
                    <a:pt x="33270" y="226"/>
                  </a:cubicBezTo>
                  <a:cubicBezTo>
                    <a:pt x="33270" y="97"/>
                    <a:pt x="33173" y="1"/>
                    <a:pt x="33077" y="1"/>
                  </a:cubicBezTo>
                  <a:close/>
                  <a:moveTo>
                    <a:pt x="34330" y="1"/>
                  </a:moveTo>
                  <a:cubicBezTo>
                    <a:pt x="34234" y="1"/>
                    <a:pt x="34138" y="97"/>
                    <a:pt x="34138" y="226"/>
                  </a:cubicBezTo>
                  <a:cubicBezTo>
                    <a:pt x="34138" y="322"/>
                    <a:pt x="34234" y="419"/>
                    <a:pt x="34330" y="419"/>
                  </a:cubicBezTo>
                  <a:lnTo>
                    <a:pt x="35616" y="419"/>
                  </a:lnTo>
                  <a:cubicBezTo>
                    <a:pt x="35745" y="419"/>
                    <a:pt x="35841" y="322"/>
                    <a:pt x="35841" y="226"/>
                  </a:cubicBezTo>
                  <a:cubicBezTo>
                    <a:pt x="35841" y="97"/>
                    <a:pt x="35745" y="1"/>
                    <a:pt x="35616" y="1"/>
                  </a:cubicBezTo>
                  <a:close/>
                  <a:moveTo>
                    <a:pt x="36902" y="1"/>
                  </a:moveTo>
                  <a:cubicBezTo>
                    <a:pt x="36773" y="1"/>
                    <a:pt x="36677" y="97"/>
                    <a:pt x="36677" y="226"/>
                  </a:cubicBezTo>
                  <a:cubicBezTo>
                    <a:pt x="36677" y="322"/>
                    <a:pt x="36773" y="419"/>
                    <a:pt x="36902" y="419"/>
                  </a:cubicBezTo>
                  <a:lnTo>
                    <a:pt x="38188" y="419"/>
                  </a:lnTo>
                  <a:cubicBezTo>
                    <a:pt x="38284" y="419"/>
                    <a:pt x="38381" y="322"/>
                    <a:pt x="38381" y="226"/>
                  </a:cubicBezTo>
                  <a:cubicBezTo>
                    <a:pt x="38381" y="97"/>
                    <a:pt x="38284" y="1"/>
                    <a:pt x="38188" y="1"/>
                  </a:cubicBezTo>
                  <a:close/>
                  <a:moveTo>
                    <a:pt x="39441" y="1"/>
                  </a:moveTo>
                  <a:cubicBezTo>
                    <a:pt x="39345" y="1"/>
                    <a:pt x="39249" y="97"/>
                    <a:pt x="39249" y="226"/>
                  </a:cubicBezTo>
                  <a:cubicBezTo>
                    <a:pt x="39249" y="322"/>
                    <a:pt x="39345" y="419"/>
                    <a:pt x="39441" y="419"/>
                  </a:cubicBezTo>
                  <a:lnTo>
                    <a:pt x="40727" y="419"/>
                  </a:lnTo>
                  <a:cubicBezTo>
                    <a:pt x="40856" y="419"/>
                    <a:pt x="40920" y="322"/>
                    <a:pt x="40920" y="226"/>
                  </a:cubicBezTo>
                  <a:cubicBezTo>
                    <a:pt x="40920" y="97"/>
                    <a:pt x="40856" y="1"/>
                    <a:pt x="40727" y="1"/>
                  </a:cubicBezTo>
                  <a:close/>
                  <a:moveTo>
                    <a:pt x="42013" y="1"/>
                  </a:moveTo>
                  <a:cubicBezTo>
                    <a:pt x="41884" y="1"/>
                    <a:pt x="41788" y="97"/>
                    <a:pt x="41788" y="226"/>
                  </a:cubicBezTo>
                  <a:cubicBezTo>
                    <a:pt x="41788" y="322"/>
                    <a:pt x="41884" y="419"/>
                    <a:pt x="42013" y="419"/>
                  </a:cubicBezTo>
                  <a:lnTo>
                    <a:pt x="43267" y="419"/>
                  </a:lnTo>
                  <a:cubicBezTo>
                    <a:pt x="43395" y="419"/>
                    <a:pt x="43492" y="322"/>
                    <a:pt x="43492" y="226"/>
                  </a:cubicBezTo>
                  <a:cubicBezTo>
                    <a:pt x="43492" y="97"/>
                    <a:pt x="43395" y="1"/>
                    <a:pt x="43267" y="1"/>
                  </a:cubicBezTo>
                  <a:close/>
                  <a:moveTo>
                    <a:pt x="44552" y="1"/>
                  </a:moveTo>
                  <a:cubicBezTo>
                    <a:pt x="44424" y="1"/>
                    <a:pt x="44327" y="97"/>
                    <a:pt x="44327" y="226"/>
                  </a:cubicBezTo>
                  <a:cubicBezTo>
                    <a:pt x="44327" y="322"/>
                    <a:pt x="44424" y="419"/>
                    <a:pt x="44552" y="419"/>
                  </a:cubicBezTo>
                  <a:lnTo>
                    <a:pt x="45838" y="419"/>
                  </a:lnTo>
                  <a:cubicBezTo>
                    <a:pt x="45935" y="419"/>
                    <a:pt x="46031" y="322"/>
                    <a:pt x="46031" y="226"/>
                  </a:cubicBezTo>
                  <a:cubicBezTo>
                    <a:pt x="46031" y="97"/>
                    <a:pt x="45935" y="1"/>
                    <a:pt x="45838" y="1"/>
                  </a:cubicBezTo>
                  <a:close/>
                  <a:moveTo>
                    <a:pt x="47092" y="1"/>
                  </a:moveTo>
                  <a:cubicBezTo>
                    <a:pt x="46995" y="1"/>
                    <a:pt x="46899" y="97"/>
                    <a:pt x="46899" y="226"/>
                  </a:cubicBezTo>
                  <a:cubicBezTo>
                    <a:pt x="46899" y="322"/>
                    <a:pt x="46995" y="419"/>
                    <a:pt x="47092" y="419"/>
                  </a:cubicBezTo>
                  <a:lnTo>
                    <a:pt x="48378" y="419"/>
                  </a:lnTo>
                  <a:cubicBezTo>
                    <a:pt x="48506" y="419"/>
                    <a:pt x="48603" y="322"/>
                    <a:pt x="48603" y="226"/>
                  </a:cubicBezTo>
                  <a:cubicBezTo>
                    <a:pt x="48603" y="97"/>
                    <a:pt x="48506" y="1"/>
                    <a:pt x="48378" y="1"/>
                  </a:cubicBezTo>
                  <a:close/>
                  <a:moveTo>
                    <a:pt x="49663" y="1"/>
                  </a:moveTo>
                  <a:cubicBezTo>
                    <a:pt x="49535" y="1"/>
                    <a:pt x="49438" y="97"/>
                    <a:pt x="49438" y="226"/>
                  </a:cubicBezTo>
                  <a:cubicBezTo>
                    <a:pt x="49438" y="322"/>
                    <a:pt x="49535" y="419"/>
                    <a:pt x="49663" y="419"/>
                  </a:cubicBezTo>
                  <a:lnTo>
                    <a:pt x="50917" y="419"/>
                  </a:lnTo>
                  <a:cubicBezTo>
                    <a:pt x="51046" y="419"/>
                    <a:pt x="51142" y="322"/>
                    <a:pt x="51142" y="226"/>
                  </a:cubicBezTo>
                  <a:cubicBezTo>
                    <a:pt x="51142" y="97"/>
                    <a:pt x="51046" y="1"/>
                    <a:pt x="50917" y="1"/>
                  </a:cubicBezTo>
                  <a:close/>
                  <a:moveTo>
                    <a:pt x="52203" y="1"/>
                  </a:moveTo>
                  <a:cubicBezTo>
                    <a:pt x="52074" y="1"/>
                    <a:pt x="51978" y="97"/>
                    <a:pt x="51978" y="226"/>
                  </a:cubicBezTo>
                  <a:cubicBezTo>
                    <a:pt x="51978" y="322"/>
                    <a:pt x="52074" y="419"/>
                    <a:pt x="52203" y="419"/>
                  </a:cubicBezTo>
                  <a:lnTo>
                    <a:pt x="53489" y="419"/>
                  </a:lnTo>
                  <a:cubicBezTo>
                    <a:pt x="53585" y="419"/>
                    <a:pt x="53681" y="322"/>
                    <a:pt x="53681" y="226"/>
                  </a:cubicBezTo>
                  <a:cubicBezTo>
                    <a:pt x="53681" y="97"/>
                    <a:pt x="53585" y="1"/>
                    <a:pt x="53489" y="1"/>
                  </a:cubicBezTo>
                  <a:close/>
                  <a:moveTo>
                    <a:pt x="54742" y="1"/>
                  </a:moveTo>
                  <a:cubicBezTo>
                    <a:pt x="54646" y="1"/>
                    <a:pt x="54549" y="97"/>
                    <a:pt x="54549" y="226"/>
                  </a:cubicBezTo>
                  <a:cubicBezTo>
                    <a:pt x="54549" y="322"/>
                    <a:pt x="54646" y="419"/>
                    <a:pt x="54742" y="419"/>
                  </a:cubicBezTo>
                  <a:lnTo>
                    <a:pt x="56028" y="419"/>
                  </a:lnTo>
                  <a:cubicBezTo>
                    <a:pt x="56157" y="419"/>
                    <a:pt x="56253" y="322"/>
                    <a:pt x="56253" y="226"/>
                  </a:cubicBezTo>
                  <a:cubicBezTo>
                    <a:pt x="56253" y="97"/>
                    <a:pt x="56157" y="1"/>
                    <a:pt x="56028" y="1"/>
                  </a:cubicBezTo>
                  <a:close/>
                  <a:moveTo>
                    <a:pt x="57314" y="1"/>
                  </a:moveTo>
                  <a:cubicBezTo>
                    <a:pt x="57185" y="1"/>
                    <a:pt x="57089" y="97"/>
                    <a:pt x="57089" y="226"/>
                  </a:cubicBezTo>
                  <a:cubicBezTo>
                    <a:pt x="57089" y="322"/>
                    <a:pt x="57185" y="419"/>
                    <a:pt x="57314" y="419"/>
                  </a:cubicBezTo>
                  <a:lnTo>
                    <a:pt x="58567" y="419"/>
                  </a:lnTo>
                  <a:cubicBezTo>
                    <a:pt x="58696" y="419"/>
                    <a:pt x="58792" y="322"/>
                    <a:pt x="58792" y="226"/>
                  </a:cubicBezTo>
                  <a:cubicBezTo>
                    <a:pt x="58792" y="97"/>
                    <a:pt x="58696" y="1"/>
                    <a:pt x="58567" y="1"/>
                  </a:cubicBezTo>
                  <a:close/>
                  <a:moveTo>
                    <a:pt x="59853" y="1"/>
                  </a:moveTo>
                  <a:cubicBezTo>
                    <a:pt x="59725" y="1"/>
                    <a:pt x="59628" y="97"/>
                    <a:pt x="59628" y="226"/>
                  </a:cubicBezTo>
                  <a:cubicBezTo>
                    <a:pt x="59628" y="322"/>
                    <a:pt x="59725" y="419"/>
                    <a:pt x="59853" y="419"/>
                  </a:cubicBezTo>
                  <a:lnTo>
                    <a:pt x="61139" y="419"/>
                  </a:lnTo>
                  <a:cubicBezTo>
                    <a:pt x="61235" y="419"/>
                    <a:pt x="61332" y="322"/>
                    <a:pt x="61332" y="226"/>
                  </a:cubicBezTo>
                  <a:cubicBezTo>
                    <a:pt x="61332" y="97"/>
                    <a:pt x="61235" y="1"/>
                    <a:pt x="61139" y="1"/>
                  </a:cubicBezTo>
                  <a:close/>
                  <a:moveTo>
                    <a:pt x="62393" y="1"/>
                  </a:moveTo>
                  <a:cubicBezTo>
                    <a:pt x="62296" y="1"/>
                    <a:pt x="62200" y="97"/>
                    <a:pt x="62200" y="226"/>
                  </a:cubicBezTo>
                  <a:cubicBezTo>
                    <a:pt x="62200" y="322"/>
                    <a:pt x="62296" y="419"/>
                    <a:pt x="62393" y="419"/>
                  </a:cubicBezTo>
                  <a:lnTo>
                    <a:pt x="63678" y="419"/>
                  </a:lnTo>
                  <a:cubicBezTo>
                    <a:pt x="63807" y="419"/>
                    <a:pt x="63903" y="322"/>
                    <a:pt x="63903" y="226"/>
                  </a:cubicBezTo>
                  <a:cubicBezTo>
                    <a:pt x="63903" y="97"/>
                    <a:pt x="63807" y="1"/>
                    <a:pt x="63678" y="1"/>
                  </a:cubicBezTo>
                  <a:close/>
                  <a:moveTo>
                    <a:pt x="64964" y="1"/>
                  </a:moveTo>
                  <a:cubicBezTo>
                    <a:pt x="64835" y="1"/>
                    <a:pt x="64739" y="97"/>
                    <a:pt x="64739" y="226"/>
                  </a:cubicBezTo>
                  <a:cubicBezTo>
                    <a:pt x="64739" y="322"/>
                    <a:pt x="64835" y="419"/>
                    <a:pt x="64964" y="419"/>
                  </a:cubicBezTo>
                  <a:lnTo>
                    <a:pt x="66218" y="419"/>
                  </a:lnTo>
                  <a:cubicBezTo>
                    <a:pt x="66346" y="419"/>
                    <a:pt x="66443" y="322"/>
                    <a:pt x="66443" y="226"/>
                  </a:cubicBezTo>
                  <a:cubicBezTo>
                    <a:pt x="66443" y="97"/>
                    <a:pt x="66346" y="1"/>
                    <a:pt x="66218" y="1"/>
                  </a:cubicBezTo>
                  <a:close/>
                  <a:moveTo>
                    <a:pt x="67503" y="1"/>
                  </a:moveTo>
                  <a:cubicBezTo>
                    <a:pt x="67375" y="1"/>
                    <a:pt x="67278" y="97"/>
                    <a:pt x="67278" y="226"/>
                  </a:cubicBezTo>
                  <a:cubicBezTo>
                    <a:pt x="67278" y="322"/>
                    <a:pt x="67375" y="419"/>
                    <a:pt x="67503" y="419"/>
                  </a:cubicBezTo>
                  <a:lnTo>
                    <a:pt x="68789" y="419"/>
                  </a:lnTo>
                  <a:cubicBezTo>
                    <a:pt x="68886" y="419"/>
                    <a:pt x="68982" y="322"/>
                    <a:pt x="68982" y="226"/>
                  </a:cubicBezTo>
                  <a:cubicBezTo>
                    <a:pt x="68982" y="97"/>
                    <a:pt x="68886" y="1"/>
                    <a:pt x="68789" y="1"/>
                  </a:cubicBezTo>
                  <a:close/>
                  <a:moveTo>
                    <a:pt x="70043" y="1"/>
                  </a:moveTo>
                  <a:cubicBezTo>
                    <a:pt x="69946" y="1"/>
                    <a:pt x="69850" y="97"/>
                    <a:pt x="69850" y="226"/>
                  </a:cubicBezTo>
                  <a:cubicBezTo>
                    <a:pt x="69850" y="322"/>
                    <a:pt x="69946" y="419"/>
                    <a:pt x="70043" y="419"/>
                  </a:cubicBezTo>
                  <a:lnTo>
                    <a:pt x="71329" y="419"/>
                  </a:lnTo>
                  <a:cubicBezTo>
                    <a:pt x="71457" y="419"/>
                    <a:pt x="71554" y="322"/>
                    <a:pt x="71554" y="226"/>
                  </a:cubicBezTo>
                  <a:cubicBezTo>
                    <a:pt x="71554" y="97"/>
                    <a:pt x="71457" y="1"/>
                    <a:pt x="71329" y="1"/>
                  </a:cubicBezTo>
                  <a:close/>
                  <a:moveTo>
                    <a:pt x="72614" y="1"/>
                  </a:moveTo>
                  <a:cubicBezTo>
                    <a:pt x="72486" y="1"/>
                    <a:pt x="72389" y="97"/>
                    <a:pt x="72389" y="226"/>
                  </a:cubicBezTo>
                  <a:cubicBezTo>
                    <a:pt x="72389" y="322"/>
                    <a:pt x="72486" y="419"/>
                    <a:pt x="72614" y="419"/>
                  </a:cubicBezTo>
                  <a:lnTo>
                    <a:pt x="73868" y="419"/>
                  </a:lnTo>
                  <a:cubicBezTo>
                    <a:pt x="73997" y="419"/>
                    <a:pt x="74093" y="322"/>
                    <a:pt x="74093" y="226"/>
                  </a:cubicBezTo>
                  <a:cubicBezTo>
                    <a:pt x="74093" y="97"/>
                    <a:pt x="73997" y="1"/>
                    <a:pt x="73868" y="1"/>
                  </a:cubicBezTo>
                  <a:close/>
                  <a:moveTo>
                    <a:pt x="75154" y="1"/>
                  </a:moveTo>
                  <a:cubicBezTo>
                    <a:pt x="75025" y="1"/>
                    <a:pt x="74961" y="97"/>
                    <a:pt x="74961" y="226"/>
                  </a:cubicBezTo>
                  <a:cubicBezTo>
                    <a:pt x="74961" y="322"/>
                    <a:pt x="75025" y="419"/>
                    <a:pt x="75154" y="419"/>
                  </a:cubicBezTo>
                  <a:lnTo>
                    <a:pt x="76440" y="419"/>
                  </a:lnTo>
                  <a:cubicBezTo>
                    <a:pt x="76536" y="419"/>
                    <a:pt x="76632" y="322"/>
                    <a:pt x="76632" y="226"/>
                  </a:cubicBezTo>
                  <a:cubicBezTo>
                    <a:pt x="76632" y="97"/>
                    <a:pt x="76536" y="1"/>
                    <a:pt x="76440" y="1"/>
                  </a:cubicBezTo>
                  <a:close/>
                  <a:moveTo>
                    <a:pt x="77693" y="1"/>
                  </a:moveTo>
                  <a:cubicBezTo>
                    <a:pt x="77597" y="1"/>
                    <a:pt x="77500" y="97"/>
                    <a:pt x="77500" y="226"/>
                  </a:cubicBezTo>
                  <a:cubicBezTo>
                    <a:pt x="77500" y="322"/>
                    <a:pt x="77597" y="419"/>
                    <a:pt x="77693" y="419"/>
                  </a:cubicBezTo>
                  <a:lnTo>
                    <a:pt x="78979" y="419"/>
                  </a:lnTo>
                  <a:cubicBezTo>
                    <a:pt x="79108" y="419"/>
                    <a:pt x="79204" y="322"/>
                    <a:pt x="79204" y="226"/>
                  </a:cubicBezTo>
                  <a:cubicBezTo>
                    <a:pt x="79204" y="97"/>
                    <a:pt x="79108" y="1"/>
                    <a:pt x="78979" y="1"/>
                  </a:cubicBezTo>
                  <a:close/>
                  <a:moveTo>
                    <a:pt x="80265" y="1"/>
                  </a:moveTo>
                  <a:cubicBezTo>
                    <a:pt x="80136" y="1"/>
                    <a:pt x="80040" y="97"/>
                    <a:pt x="80040" y="226"/>
                  </a:cubicBezTo>
                  <a:cubicBezTo>
                    <a:pt x="80040" y="322"/>
                    <a:pt x="80136" y="419"/>
                    <a:pt x="80265" y="419"/>
                  </a:cubicBezTo>
                  <a:lnTo>
                    <a:pt x="81518" y="419"/>
                  </a:lnTo>
                  <a:cubicBezTo>
                    <a:pt x="81647" y="419"/>
                    <a:pt x="81743" y="322"/>
                    <a:pt x="81743" y="226"/>
                  </a:cubicBezTo>
                  <a:cubicBezTo>
                    <a:pt x="81743" y="97"/>
                    <a:pt x="81647" y="1"/>
                    <a:pt x="81518" y="1"/>
                  </a:cubicBezTo>
                  <a:close/>
                  <a:moveTo>
                    <a:pt x="82804" y="1"/>
                  </a:moveTo>
                  <a:cubicBezTo>
                    <a:pt x="82708" y="1"/>
                    <a:pt x="82611" y="97"/>
                    <a:pt x="82611" y="226"/>
                  </a:cubicBezTo>
                  <a:cubicBezTo>
                    <a:pt x="82611" y="322"/>
                    <a:pt x="82708" y="419"/>
                    <a:pt x="82804" y="419"/>
                  </a:cubicBezTo>
                  <a:lnTo>
                    <a:pt x="84090" y="419"/>
                  </a:lnTo>
                  <a:cubicBezTo>
                    <a:pt x="84186" y="419"/>
                    <a:pt x="84283" y="322"/>
                    <a:pt x="84283" y="226"/>
                  </a:cubicBezTo>
                  <a:cubicBezTo>
                    <a:pt x="84283" y="97"/>
                    <a:pt x="84186" y="1"/>
                    <a:pt x="84090" y="1"/>
                  </a:cubicBezTo>
                  <a:close/>
                  <a:moveTo>
                    <a:pt x="85376" y="1"/>
                  </a:moveTo>
                  <a:cubicBezTo>
                    <a:pt x="85247" y="1"/>
                    <a:pt x="85151" y="97"/>
                    <a:pt x="85151" y="226"/>
                  </a:cubicBezTo>
                  <a:cubicBezTo>
                    <a:pt x="85151" y="322"/>
                    <a:pt x="85247" y="419"/>
                    <a:pt x="85376" y="419"/>
                  </a:cubicBezTo>
                  <a:lnTo>
                    <a:pt x="86629" y="419"/>
                  </a:lnTo>
                  <a:cubicBezTo>
                    <a:pt x="86758" y="419"/>
                    <a:pt x="86854" y="322"/>
                    <a:pt x="86854" y="226"/>
                  </a:cubicBezTo>
                  <a:cubicBezTo>
                    <a:pt x="86854" y="97"/>
                    <a:pt x="86758" y="1"/>
                    <a:pt x="86629" y="1"/>
                  </a:cubicBezTo>
                  <a:close/>
                  <a:moveTo>
                    <a:pt x="87915" y="1"/>
                  </a:moveTo>
                  <a:cubicBezTo>
                    <a:pt x="87787" y="1"/>
                    <a:pt x="87690" y="97"/>
                    <a:pt x="87690" y="226"/>
                  </a:cubicBezTo>
                  <a:cubicBezTo>
                    <a:pt x="87690" y="259"/>
                    <a:pt x="87702" y="293"/>
                    <a:pt x="87722" y="322"/>
                  </a:cubicBezTo>
                  <a:lnTo>
                    <a:pt x="87722" y="322"/>
                  </a:lnTo>
                  <a:lnTo>
                    <a:pt x="87722" y="1479"/>
                  </a:lnTo>
                  <a:cubicBezTo>
                    <a:pt x="87722" y="1608"/>
                    <a:pt x="87819" y="1704"/>
                    <a:pt x="87915" y="1704"/>
                  </a:cubicBezTo>
                  <a:cubicBezTo>
                    <a:pt x="88044" y="1704"/>
                    <a:pt x="88140" y="1608"/>
                    <a:pt x="88140" y="1479"/>
                  </a:cubicBezTo>
                  <a:lnTo>
                    <a:pt x="88140" y="226"/>
                  </a:lnTo>
                  <a:cubicBezTo>
                    <a:pt x="88140" y="161"/>
                    <a:pt x="88108" y="97"/>
                    <a:pt x="88076" y="65"/>
                  </a:cubicBezTo>
                  <a:cubicBezTo>
                    <a:pt x="88044" y="33"/>
                    <a:pt x="87979" y="1"/>
                    <a:pt x="87915" y="1"/>
                  </a:cubicBezTo>
                  <a:close/>
                  <a:moveTo>
                    <a:pt x="193" y="290"/>
                  </a:moveTo>
                  <a:cubicBezTo>
                    <a:pt x="97" y="290"/>
                    <a:pt x="0" y="386"/>
                    <a:pt x="0" y="515"/>
                  </a:cubicBezTo>
                  <a:lnTo>
                    <a:pt x="0" y="1769"/>
                  </a:lnTo>
                  <a:cubicBezTo>
                    <a:pt x="0" y="1897"/>
                    <a:pt x="97" y="1994"/>
                    <a:pt x="193" y="1994"/>
                  </a:cubicBezTo>
                  <a:cubicBezTo>
                    <a:pt x="322" y="1994"/>
                    <a:pt x="418" y="1897"/>
                    <a:pt x="418" y="1769"/>
                  </a:cubicBezTo>
                  <a:lnTo>
                    <a:pt x="418" y="515"/>
                  </a:lnTo>
                  <a:cubicBezTo>
                    <a:pt x="418" y="386"/>
                    <a:pt x="322" y="290"/>
                    <a:pt x="193" y="290"/>
                  </a:cubicBezTo>
                  <a:close/>
                  <a:moveTo>
                    <a:pt x="87915" y="2540"/>
                  </a:moveTo>
                  <a:cubicBezTo>
                    <a:pt x="87819" y="2540"/>
                    <a:pt x="87722" y="2637"/>
                    <a:pt x="87722" y="2765"/>
                  </a:cubicBezTo>
                  <a:lnTo>
                    <a:pt x="87722" y="4019"/>
                  </a:lnTo>
                  <a:cubicBezTo>
                    <a:pt x="87722" y="4147"/>
                    <a:pt x="87819" y="4244"/>
                    <a:pt x="87915" y="4244"/>
                  </a:cubicBezTo>
                  <a:cubicBezTo>
                    <a:pt x="88044" y="4244"/>
                    <a:pt x="88140" y="4147"/>
                    <a:pt x="88140" y="4019"/>
                  </a:cubicBezTo>
                  <a:lnTo>
                    <a:pt x="88140" y="2765"/>
                  </a:lnTo>
                  <a:cubicBezTo>
                    <a:pt x="88140" y="2637"/>
                    <a:pt x="88044" y="2540"/>
                    <a:pt x="87915" y="2540"/>
                  </a:cubicBezTo>
                  <a:close/>
                  <a:moveTo>
                    <a:pt x="193" y="2829"/>
                  </a:moveTo>
                  <a:cubicBezTo>
                    <a:pt x="97" y="2829"/>
                    <a:pt x="0" y="2926"/>
                    <a:pt x="0" y="3054"/>
                  </a:cubicBezTo>
                  <a:lnTo>
                    <a:pt x="0" y="4340"/>
                  </a:lnTo>
                  <a:cubicBezTo>
                    <a:pt x="0" y="4437"/>
                    <a:pt x="97" y="4533"/>
                    <a:pt x="193" y="4533"/>
                  </a:cubicBezTo>
                  <a:cubicBezTo>
                    <a:pt x="322" y="4533"/>
                    <a:pt x="418" y="4437"/>
                    <a:pt x="418" y="4340"/>
                  </a:cubicBezTo>
                  <a:lnTo>
                    <a:pt x="418" y="3054"/>
                  </a:lnTo>
                  <a:cubicBezTo>
                    <a:pt x="418" y="2926"/>
                    <a:pt x="322" y="2829"/>
                    <a:pt x="193" y="2829"/>
                  </a:cubicBezTo>
                  <a:close/>
                  <a:moveTo>
                    <a:pt x="87915" y="5080"/>
                  </a:moveTo>
                  <a:cubicBezTo>
                    <a:pt x="87819" y="5080"/>
                    <a:pt x="87722" y="5176"/>
                    <a:pt x="87722" y="5305"/>
                  </a:cubicBezTo>
                  <a:lnTo>
                    <a:pt x="87722" y="6590"/>
                  </a:lnTo>
                  <a:cubicBezTo>
                    <a:pt x="87722" y="6687"/>
                    <a:pt x="87819" y="6783"/>
                    <a:pt x="87915" y="6783"/>
                  </a:cubicBezTo>
                  <a:cubicBezTo>
                    <a:pt x="88044" y="6783"/>
                    <a:pt x="88140" y="6687"/>
                    <a:pt x="88140" y="6590"/>
                  </a:cubicBezTo>
                  <a:lnTo>
                    <a:pt x="88140" y="5305"/>
                  </a:lnTo>
                  <a:cubicBezTo>
                    <a:pt x="88140" y="5176"/>
                    <a:pt x="88044" y="5080"/>
                    <a:pt x="87915" y="5080"/>
                  </a:cubicBezTo>
                  <a:close/>
                  <a:moveTo>
                    <a:pt x="193" y="5401"/>
                  </a:moveTo>
                  <a:cubicBezTo>
                    <a:pt x="97" y="5401"/>
                    <a:pt x="0" y="5497"/>
                    <a:pt x="0" y="5594"/>
                  </a:cubicBezTo>
                  <a:lnTo>
                    <a:pt x="0" y="6880"/>
                  </a:lnTo>
                  <a:cubicBezTo>
                    <a:pt x="0" y="7008"/>
                    <a:pt x="97" y="7105"/>
                    <a:pt x="193" y="7105"/>
                  </a:cubicBezTo>
                  <a:cubicBezTo>
                    <a:pt x="322" y="7105"/>
                    <a:pt x="418" y="7008"/>
                    <a:pt x="418" y="6880"/>
                  </a:cubicBezTo>
                  <a:lnTo>
                    <a:pt x="418" y="5594"/>
                  </a:lnTo>
                  <a:cubicBezTo>
                    <a:pt x="418" y="5497"/>
                    <a:pt x="322" y="5401"/>
                    <a:pt x="193" y="5401"/>
                  </a:cubicBezTo>
                  <a:close/>
                  <a:moveTo>
                    <a:pt x="87915" y="7651"/>
                  </a:moveTo>
                  <a:cubicBezTo>
                    <a:pt x="87819" y="7651"/>
                    <a:pt x="87722" y="7748"/>
                    <a:pt x="87722" y="7844"/>
                  </a:cubicBezTo>
                  <a:lnTo>
                    <a:pt x="87722" y="9130"/>
                  </a:lnTo>
                  <a:cubicBezTo>
                    <a:pt x="87722" y="9258"/>
                    <a:pt x="87819" y="9355"/>
                    <a:pt x="87915" y="9355"/>
                  </a:cubicBezTo>
                  <a:cubicBezTo>
                    <a:pt x="88044" y="9355"/>
                    <a:pt x="88140" y="9258"/>
                    <a:pt x="88140" y="9130"/>
                  </a:cubicBezTo>
                  <a:lnTo>
                    <a:pt x="88140" y="7844"/>
                  </a:lnTo>
                  <a:cubicBezTo>
                    <a:pt x="88140" y="7748"/>
                    <a:pt x="88044" y="7651"/>
                    <a:pt x="87915" y="7651"/>
                  </a:cubicBezTo>
                  <a:close/>
                  <a:moveTo>
                    <a:pt x="193" y="7940"/>
                  </a:moveTo>
                  <a:cubicBezTo>
                    <a:pt x="97" y="7940"/>
                    <a:pt x="0" y="8037"/>
                    <a:pt x="0" y="8165"/>
                  </a:cubicBezTo>
                  <a:lnTo>
                    <a:pt x="0" y="9419"/>
                  </a:lnTo>
                  <a:cubicBezTo>
                    <a:pt x="0" y="9548"/>
                    <a:pt x="97" y="9644"/>
                    <a:pt x="193" y="9644"/>
                  </a:cubicBezTo>
                  <a:cubicBezTo>
                    <a:pt x="322" y="9644"/>
                    <a:pt x="418" y="9548"/>
                    <a:pt x="418" y="9419"/>
                  </a:cubicBezTo>
                  <a:lnTo>
                    <a:pt x="418" y="8165"/>
                  </a:lnTo>
                  <a:cubicBezTo>
                    <a:pt x="418" y="8037"/>
                    <a:pt x="322" y="7940"/>
                    <a:pt x="193" y="7940"/>
                  </a:cubicBezTo>
                  <a:close/>
                  <a:moveTo>
                    <a:pt x="87915" y="10191"/>
                  </a:moveTo>
                  <a:cubicBezTo>
                    <a:pt x="87819" y="10191"/>
                    <a:pt x="87722" y="10287"/>
                    <a:pt x="87722" y="10416"/>
                  </a:cubicBezTo>
                  <a:lnTo>
                    <a:pt x="87722" y="11669"/>
                  </a:lnTo>
                  <a:cubicBezTo>
                    <a:pt x="87722" y="11798"/>
                    <a:pt x="87819" y="11894"/>
                    <a:pt x="87915" y="11894"/>
                  </a:cubicBezTo>
                  <a:cubicBezTo>
                    <a:pt x="88044" y="11894"/>
                    <a:pt x="88140" y="11798"/>
                    <a:pt x="88140" y="11669"/>
                  </a:cubicBezTo>
                  <a:lnTo>
                    <a:pt x="88140" y="10416"/>
                  </a:lnTo>
                  <a:cubicBezTo>
                    <a:pt x="88140" y="10287"/>
                    <a:pt x="88044" y="10191"/>
                    <a:pt x="87915" y="10191"/>
                  </a:cubicBezTo>
                  <a:close/>
                  <a:moveTo>
                    <a:pt x="193" y="10480"/>
                  </a:moveTo>
                  <a:cubicBezTo>
                    <a:pt x="97" y="10480"/>
                    <a:pt x="0" y="10576"/>
                    <a:pt x="0" y="10705"/>
                  </a:cubicBezTo>
                  <a:lnTo>
                    <a:pt x="0" y="11991"/>
                  </a:lnTo>
                  <a:cubicBezTo>
                    <a:pt x="0" y="12087"/>
                    <a:pt x="97" y="12183"/>
                    <a:pt x="193" y="12183"/>
                  </a:cubicBezTo>
                  <a:cubicBezTo>
                    <a:pt x="322" y="12183"/>
                    <a:pt x="418" y="12087"/>
                    <a:pt x="418" y="11991"/>
                  </a:cubicBezTo>
                  <a:lnTo>
                    <a:pt x="418" y="10705"/>
                  </a:lnTo>
                  <a:cubicBezTo>
                    <a:pt x="418" y="10576"/>
                    <a:pt x="322" y="10480"/>
                    <a:pt x="193" y="10480"/>
                  </a:cubicBezTo>
                  <a:close/>
                  <a:moveTo>
                    <a:pt x="87915" y="12730"/>
                  </a:moveTo>
                  <a:cubicBezTo>
                    <a:pt x="87819" y="12730"/>
                    <a:pt x="87722" y="12826"/>
                    <a:pt x="87722" y="12955"/>
                  </a:cubicBezTo>
                  <a:lnTo>
                    <a:pt x="87722" y="14241"/>
                  </a:lnTo>
                  <a:cubicBezTo>
                    <a:pt x="87722" y="14337"/>
                    <a:pt x="87819" y="14434"/>
                    <a:pt x="87915" y="14434"/>
                  </a:cubicBezTo>
                  <a:cubicBezTo>
                    <a:pt x="88044" y="14434"/>
                    <a:pt x="88140" y="14337"/>
                    <a:pt x="88140" y="14241"/>
                  </a:cubicBezTo>
                  <a:lnTo>
                    <a:pt x="88140" y="12955"/>
                  </a:lnTo>
                  <a:cubicBezTo>
                    <a:pt x="88140" y="12826"/>
                    <a:pt x="88044" y="12730"/>
                    <a:pt x="87915" y="12730"/>
                  </a:cubicBezTo>
                  <a:close/>
                  <a:moveTo>
                    <a:pt x="193" y="13051"/>
                  </a:moveTo>
                  <a:cubicBezTo>
                    <a:pt x="97" y="13051"/>
                    <a:pt x="0" y="13148"/>
                    <a:pt x="0" y="13244"/>
                  </a:cubicBezTo>
                  <a:lnTo>
                    <a:pt x="0" y="14530"/>
                  </a:lnTo>
                  <a:cubicBezTo>
                    <a:pt x="0" y="14659"/>
                    <a:pt x="97" y="14755"/>
                    <a:pt x="193" y="14755"/>
                  </a:cubicBezTo>
                  <a:cubicBezTo>
                    <a:pt x="322" y="14755"/>
                    <a:pt x="418" y="14659"/>
                    <a:pt x="418" y="14530"/>
                  </a:cubicBezTo>
                  <a:lnTo>
                    <a:pt x="418" y="13244"/>
                  </a:lnTo>
                  <a:cubicBezTo>
                    <a:pt x="418" y="13148"/>
                    <a:pt x="322" y="13051"/>
                    <a:pt x="193" y="13051"/>
                  </a:cubicBezTo>
                  <a:close/>
                  <a:moveTo>
                    <a:pt x="87915" y="15302"/>
                  </a:moveTo>
                  <a:cubicBezTo>
                    <a:pt x="87819" y="15302"/>
                    <a:pt x="87722" y="15398"/>
                    <a:pt x="87722" y="15494"/>
                  </a:cubicBezTo>
                  <a:lnTo>
                    <a:pt x="87722" y="16780"/>
                  </a:lnTo>
                  <a:cubicBezTo>
                    <a:pt x="87722" y="16909"/>
                    <a:pt x="87819" y="17005"/>
                    <a:pt x="87915" y="17005"/>
                  </a:cubicBezTo>
                  <a:cubicBezTo>
                    <a:pt x="88044" y="17005"/>
                    <a:pt x="88140" y="16909"/>
                    <a:pt x="88140" y="16780"/>
                  </a:cubicBezTo>
                  <a:lnTo>
                    <a:pt x="88140" y="15494"/>
                  </a:lnTo>
                  <a:cubicBezTo>
                    <a:pt x="88140" y="15398"/>
                    <a:pt x="88044" y="15302"/>
                    <a:pt x="87915" y="15302"/>
                  </a:cubicBezTo>
                  <a:close/>
                  <a:moveTo>
                    <a:pt x="193" y="15591"/>
                  </a:moveTo>
                  <a:cubicBezTo>
                    <a:pt x="97" y="15591"/>
                    <a:pt x="0" y="15687"/>
                    <a:pt x="0" y="15816"/>
                  </a:cubicBezTo>
                  <a:lnTo>
                    <a:pt x="0" y="17069"/>
                  </a:lnTo>
                  <a:cubicBezTo>
                    <a:pt x="0" y="17198"/>
                    <a:pt x="97" y="17294"/>
                    <a:pt x="193" y="17294"/>
                  </a:cubicBezTo>
                  <a:cubicBezTo>
                    <a:pt x="322" y="17294"/>
                    <a:pt x="418" y="17198"/>
                    <a:pt x="418" y="17069"/>
                  </a:cubicBezTo>
                  <a:lnTo>
                    <a:pt x="418" y="15816"/>
                  </a:lnTo>
                  <a:cubicBezTo>
                    <a:pt x="418" y="15687"/>
                    <a:pt x="322" y="15591"/>
                    <a:pt x="193" y="15591"/>
                  </a:cubicBezTo>
                  <a:close/>
                  <a:moveTo>
                    <a:pt x="87915" y="17841"/>
                  </a:moveTo>
                  <a:cubicBezTo>
                    <a:pt x="87819" y="17841"/>
                    <a:pt x="87722" y="17937"/>
                    <a:pt x="87722" y="18066"/>
                  </a:cubicBezTo>
                  <a:lnTo>
                    <a:pt x="87722" y="19320"/>
                  </a:lnTo>
                  <a:cubicBezTo>
                    <a:pt x="87722" y="19448"/>
                    <a:pt x="87819" y="19545"/>
                    <a:pt x="87915" y="19545"/>
                  </a:cubicBezTo>
                  <a:cubicBezTo>
                    <a:pt x="88044" y="19545"/>
                    <a:pt x="88140" y="19448"/>
                    <a:pt x="88140" y="19320"/>
                  </a:cubicBezTo>
                  <a:lnTo>
                    <a:pt x="88140" y="18066"/>
                  </a:lnTo>
                  <a:cubicBezTo>
                    <a:pt x="88140" y="17937"/>
                    <a:pt x="88044" y="17841"/>
                    <a:pt x="87915" y="17841"/>
                  </a:cubicBezTo>
                  <a:close/>
                  <a:moveTo>
                    <a:pt x="193" y="18130"/>
                  </a:moveTo>
                  <a:cubicBezTo>
                    <a:pt x="97" y="18130"/>
                    <a:pt x="0" y="18227"/>
                    <a:pt x="0" y="18355"/>
                  </a:cubicBezTo>
                  <a:lnTo>
                    <a:pt x="0" y="19641"/>
                  </a:lnTo>
                  <a:cubicBezTo>
                    <a:pt x="0" y="19737"/>
                    <a:pt x="97" y="19834"/>
                    <a:pt x="193" y="19834"/>
                  </a:cubicBezTo>
                  <a:cubicBezTo>
                    <a:pt x="322" y="19834"/>
                    <a:pt x="418" y="19737"/>
                    <a:pt x="418" y="19641"/>
                  </a:cubicBezTo>
                  <a:lnTo>
                    <a:pt x="418" y="18355"/>
                  </a:lnTo>
                  <a:cubicBezTo>
                    <a:pt x="418" y="18227"/>
                    <a:pt x="322" y="18130"/>
                    <a:pt x="193" y="18130"/>
                  </a:cubicBezTo>
                  <a:close/>
                  <a:moveTo>
                    <a:pt x="87915" y="20380"/>
                  </a:moveTo>
                  <a:cubicBezTo>
                    <a:pt x="87819" y="20380"/>
                    <a:pt x="87722" y="20477"/>
                    <a:pt x="87722" y="20605"/>
                  </a:cubicBezTo>
                  <a:lnTo>
                    <a:pt x="87722" y="21891"/>
                  </a:lnTo>
                  <a:cubicBezTo>
                    <a:pt x="87722" y="21988"/>
                    <a:pt x="87819" y="22084"/>
                    <a:pt x="87915" y="22084"/>
                  </a:cubicBezTo>
                  <a:cubicBezTo>
                    <a:pt x="88044" y="22084"/>
                    <a:pt x="88140" y="21988"/>
                    <a:pt x="88140" y="21891"/>
                  </a:cubicBezTo>
                  <a:lnTo>
                    <a:pt x="88140" y="20605"/>
                  </a:lnTo>
                  <a:cubicBezTo>
                    <a:pt x="88140" y="20477"/>
                    <a:pt x="88044" y="20380"/>
                    <a:pt x="87915" y="20380"/>
                  </a:cubicBezTo>
                  <a:close/>
                  <a:moveTo>
                    <a:pt x="193" y="20702"/>
                  </a:moveTo>
                  <a:cubicBezTo>
                    <a:pt x="97" y="20702"/>
                    <a:pt x="0" y="20798"/>
                    <a:pt x="0" y="20895"/>
                  </a:cubicBezTo>
                  <a:lnTo>
                    <a:pt x="0" y="22180"/>
                  </a:lnTo>
                  <a:cubicBezTo>
                    <a:pt x="0" y="22309"/>
                    <a:pt x="97" y="22405"/>
                    <a:pt x="193" y="22405"/>
                  </a:cubicBezTo>
                  <a:cubicBezTo>
                    <a:pt x="322" y="22405"/>
                    <a:pt x="418" y="22309"/>
                    <a:pt x="418" y="22180"/>
                  </a:cubicBezTo>
                  <a:lnTo>
                    <a:pt x="418" y="20895"/>
                  </a:lnTo>
                  <a:cubicBezTo>
                    <a:pt x="418" y="20798"/>
                    <a:pt x="322" y="20702"/>
                    <a:pt x="193" y="20702"/>
                  </a:cubicBezTo>
                  <a:close/>
                  <a:moveTo>
                    <a:pt x="87915" y="22952"/>
                  </a:moveTo>
                  <a:cubicBezTo>
                    <a:pt x="87819" y="22952"/>
                    <a:pt x="87722" y="23048"/>
                    <a:pt x="87722" y="23145"/>
                  </a:cubicBezTo>
                  <a:lnTo>
                    <a:pt x="87722" y="24431"/>
                  </a:lnTo>
                  <a:cubicBezTo>
                    <a:pt x="87722" y="24559"/>
                    <a:pt x="87819" y="24656"/>
                    <a:pt x="87915" y="24656"/>
                  </a:cubicBezTo>
                  <a:cubicBezTo>
                    <a:pt x="88044" y="24656"/>
                    <a:pt x="88140" y="24559"/>
                    <a:pt x="88140" y="24431"/>
                  </a:cubicBezTo>
                  <a:lnTo>
                    <a:pt x="88140" y="23145"/>
                  </a:lnTo>
                  <a:cubicBezTo>
                    <a:pt x="88140" y="23048"/>
                    <a:pt x="88044" y="22952"/>
                    <a:pt x="87915" y="22952"/>
                  </a:cubicBezTo>
                  <a:close/>
                  <a:moveTo>
                    <a:pt x="193" y="23241"/>
                  </a:moveTo>
                  <a:cubicBezTo>
                    <a:pt x="97" y="23241"/>
                    <a:pt x="0" y="23338"/>
                    <a:pt x="0" y="23466"/>
                  </a:cubicBezTo>
                  <a:lnTo>
                    <a:pt x="0" y="24720"/>
                  </a:lnTo>
                  <a:cubicBezTo>
                    <a:pt x="0" y="24848"/>
                    <a:pt x="97" y="24945"/>
                    <a:pt x="193" y="24945"/>
                  </a:cubicBezTo>
                  <a:cubicBezTo>
                    <a:pt x="322" y="24945"/>
                    <a:pt x="418" y="24848"/>
                    <a:pt x="418" y="24720"/>
                  </a:cubicBezTo>
                  <a:lnTo>
                    <a:pt x="418" y="23466"/>
                  </a:lnTo>
                  <a:cubicBezTo>
                    <a:pt x="418" y="23338"/>
                    <a:pt x="322" y="23241"/>
                    <a:pt x="193" y="23241"/>
                  </a:cubicBezTo>
                  <a:close/>
                  <a:moveTo>
                    <a:pt x="87915" y="25491"/>
                  </a:moveTo>
                  <a:cubicBezTo>
                    <a:pt x="87819" y="25491"/>
                    <a:pt x="87722" y="25588"/>
                    <a:pt x="87722" y="25716"/>
                  </a:cubicBezTo>
                  <a:lnTo>
                    <a:pt x="87722" y="26970"/>
                  </a:lnTo>
                  <a:cubicBezTo>
                    <a:pt x="87722" y="27099"/>
                    <a:pt x="87819" y="27195"/>
                    <a:pt x="87915" y="27195"/>
                  </a:cubicBezTo>
                  <a:cubicBezTo>
                    <a:pt x="88044" y="27195"/>
                    <a:pt x="88140" y="27099"/>
                    <a:pt x="88140" y="26970"/>
                  </a:cubicBezTo>
                  <a:lnTo>
                    <a:pt x="88140" y="25716"/>
                  </a:lnTo>
                  <a:cubicBezTo>
                    <a:pt x="88140" y="25588"/>
                    <a:pt x="88044" y="25491"/>
                    <a:pt x="87915" y="25491"/>
                  </a:cubicBezTo>
                  <a:close/>
                  <a:moveTo>
                    <a:pt x="193" y="25813"/>
                  </a:moveTo>
                  <a:cubicBezTo>
                    <a:pt x="97" y="25813"/>
                    <a:pt x="0" y="25909"/>
                    <a:pt x="0" y="26006"/>
                  </a:cubicBezTo>
                  <a:lnTo>
                    <a:pt x="0" y="27291"/>
                  </a:lnTo>
                  <a:cubicBezTo>
                    <a:pt x="0" y="27388"/>
                    <a:pt x="97" y="27484"/>
                    <a:pt x="193" y="27484"/>
                  </a:cubicBezTo>
                  <a:cubicBezTo>
                    <a:pt x="322" y="27484"/>
                    <a:pt x="418" y="27388"/>
                    <a:pt x="418" y="27291"/>
                  </a:cubicBezTo>
                  <a:lnTo>
                    <a:pt x="418" y="26006"/>
                  </a:lnTo>
                  <a:cubicBezTo>
                    <a:pt x="418" y="25909"/>
                    <a:pt x="322" y="25813"/>
                    <a:pt x="193" y="25813"/>
                  </a:cubicBezTo>
                  <a:close/>
                  <a:moveTo>
                    <a:pt x="87915" y="28063"/>
                  </a:moveTo>
                  <a:cubicBezTo>
                    <a:pt x="87819" y="28063"/>
                    <a:pt x="87722" y="28127"/>
                    <a:pt x="87722" y="28256"/>
                  </a:cubicBezTo>
                  <a:lnTo>
                    <a:pt x="87722" y="29542"/>
                  </a:lnTo>
                  <a:cubicBezTo>
                    <a:pt x="87722" y="29638"/>
                    <a:pt x="87819" y="29734"/>
                    <a:pt x="87915" y="29734"/>
                  </a:cubicBezTo>
                  <a:cubicBezTo>
                    <a:pt x="88044" y="29734"/>
                    <a:pt x="88140" y="29638"/>
                    <a:pt x="88140" y="29542"/>
                  </a:cubicBezTo>
                  <a:lnTo>
                    <a:pt x="88140" y="28256"/>
                  </a:lnTo>
                  <a:cubicBezTo>
                    <a:pt x="88140" y="28127"/>
                    <a:pt x="88044" y="28063"/>
                    <a:pt x="87915" y="28063"/>
                  </a:cubicBezTo>
                  <a:close/>
                  <a:moveTo>
                    <a:pt x="193" y="28352"/>
                  </a:moveTo>
                  <a:cubicBezTo>
                    <a:pt x="97" y="28352"/>
                    <a:pt x="0" y="28449"/>
                    <a:pt x="0" y="28577"/>
                  </a:cubicBezTo>
                  <a:lnTo>
                    <a:pt x="0" y="29831"/>
                  </a:lnTo>
                  <a:cubicBezTo>
                    <a:pt x="0" y="29959"/>
                    <a:pt x="97" y="30056"/>
                    <a:pt x="193" y="30056"/>
                  </a:cubicBezTo>
                  <a:cubicBezTo>
                    <a:pt x="322" y="30056"/>
                    <a:pt x="418" y="29959"/>
                    <a:pt x="418" y="29831"/>
                  </a:cubicBezTo>
                  <a:lnTo>
                    <a:pt x="418" y="28577"/>
                  </a:lnTo>
                  <a:cubicBezTo>
                    <a:pt x="418" y="28449"/>
                    <a:pt x="322" y="28352"/>
                    <a:pt x="193" y="28352"/>
                  </a:cubicBezTo>
                  <a:close/>
                  <a:moveTo>
                    <a:pt x="87915" y="30602"/>
                  </a:moveTo>
                  <a:cubicBezTo>
                    <a:pt x="87819" y="30602"/>
                    <a:pt x="87722" y="30699"/>
                    <a:pt x="87722" y="30795"/>
                  </a:cubicBezTo>
                  <a:lnTo>
                    <a:pt x="87722" y="32081"/>
                  </a:lnTo>
                  <a:cubicBezTo>
                    <a:pt x="87722" y="32210"/>
                    <a:pt x="87819" y="32306"/>
                    <a:pt x="87915" y="32306"/>
                  </a:cubicBezTo>
                  <a:cubicBezTo>
                    <a:pt x="88044" y="32306"/>
                    <a:pt x="88140" y="32210"/>
                    <a:pt x="88140" y="32081"/>
                  </a:cubicBezTo>
                  <a:lnTo>
                    <a:pt x="88140" y="30795"/>
                  </a:lnTo>
                  <a:cubicBezTo>
                    <a:pt x="88140" y="30699"/>
                    <a:pt x="88044" y="30602"/>
                    <a:pt x="87915" y="30602"/>
                  </a:cubicBezTo>
                  <a:close/>
                  <a:moveTo>
                    <a:pt x="193" y="30892"/>
                  </a:moveTo>
                  <a:cubicBezTo>
                    <a:pt x="97" y="30892"/>
                    <a:pt x="0" y="30988"/>
                    <a:pt x="0" y="31117"/>
                  </a:cubicBezTo>
                  <a:lnTo>
                    <a:pt x="0" y="32402"/>
                  </a:lnTo>
                  <a:cubicBezTo>
                    <a:pt x="0" y="32499"/>
                    <a:pt x="97" y="32595"/>
                    <a:pt x="193" y="32595"/>
                  </a:cubicBezTo>
                  <a:cubicBezTo>
                    <a:pt x="322" y="32595"/>
                    <a:pt x="418" y="32499"/>
                    <a:pt x="418" y="32402"/>
                  </a:cubicBezTo>
                  <a:lnTo>
                    <a:pt x="418" y="31117"/>
                  </a:lnTo>
                  <a:cubicBezTo>
                    <a:pt x="418" y="30988"/>
                    <a:pt x="322" y="30892"/>
                    <a:pt x="193" y="30892"/>
                  </a:cubicBezTo>
                  <a:close/>
                  <a:moveTo>
                    <a:pt x="87915" y="33142"/>
                  </a:moveTo>
                  <a:cubicBezTo>
                    <a:pt x="87819" y="33142"/>
                    <a:pt x="87722" y="33238"/>
                    <a:pt x="87722" y="33367"/>
                  </a:cubicBezTo>
                  <a:lnTo>
                    <a:pt x="87722" y="33592"/>
                  </a:lnTo>
                  <a:cubicBezTo>
                    <a:pt x="87722" y="33656"/>
                    <a:pt x="87722" y="33720"/>
                    <a:pt x="87787" y="33752"/>
                  </a:cubicBezTo>
                  <a:cubicBezTo>
                    <a:pt x="87819" y="33785"/>
                    <a:pt x="87883" y="33817"/>
                    <a:pt x="87915" y="33817"/>
                  </a:cubicBezTo>
                  <a:lnTo>
                    <a:pt x="88944" y="33817"/>
                  </a:lnTo>
                  <a:cubicBezTo>
                    <a:pt x="89072" y="33817"/>
                    <a:pt x="89169" y="33720"/>
                    <a:pt x="89169" y="33592"/>
                  </a:cubicBezTo>
                  <a:cubicBezTo>
                    <a:pt x="89169" y="33495"/>
                    <a:pt x="89072" y="33399"/>
                    <a:pt x="88944" y="33399"/>
                  </a:cubicBezTo>
                  <a:lnTo>
                    <a:pt x="88140" y="33399"/>
                  </a:lnTo>
                  <a:lnTo>
                    <a:pt x="88140" y="33367"/>
                  </a:lnTo>
                  <a:cubicBezTo>
                    <a:pt x="88140" y="33238"/>
                    <a:pt x="88044" y="33142"/>
                    <a:pt x="87915" y="33142"/>
                  </a:cubicBezTo>
                  <a:close/>
                  <a:moveTo>
                    <a:pt x="90230" y="33399"/>
                  </a:moveTo>
                  <a:cubicBezTo>
                    <a:pt x="90101" y="33399"/>
                    <a:pt x="90005" y="33495"/>
                    <a:pt x="90005" y="33592"/>
                  </a:cubicBezTo>
                  <a:cubicBezTo>
                    <a:pt x="90005" y="33720"/>
                    <a:pt x="90101" y="33817"/>
                    <a:pt x="90230" y="33817"/>
                  </a:cubicBezTo>
                  <a:lnTo>
                    <a:pt x="91515" y="33817"/>
                  </a:lnTo>
                  <a:cubicBezTo>
                    <a:pt x="91612" y="33817"/>
                    <a:pt x="91708" y="33720"/>
                    <a:pt x="91708" y="33592"/>
                  </a:cubicBezTo>
                  <a:cubicBezTo>
                    <a:pt x="91708" y="33495"/>
                    <a:pt x="91612" y="33399"/>
                    <a:pt x="91515" y="33399"/>
                  </a:cubicBezTo>
                  <a:close/>
                  <a:moveTo>
                    <a:pt x="92769" y="33399"/>
                  </a:moveTo>
                  <a:cubicBezTo>
                    <a:pt x="92673" y="33399"/>
                    <a:pt x="92576" y="33495"/>
                    <a:pt x="92576" y="33592"/>
                  </a:cubicBezTo>
                  <a:cubicBezTo>
                    <a:pt x="92576" y="33720"/>
                    <a:pt x="92673" y="33817"/>
                    <a:pt x="92769" y="33817"/>
                  </a:cubicBezTo>
                  <a:lnTo>
                    <a:pt x="94055" y="33817"/>
                  </a:lnTo>
                  <a:cubicBezTo>
                    <a:pt x="94183" y="33817"/>
                    <a:pt x="94280" y="33720"/>
                    <a:pt x="94280" y="33592"/>
                  </a:cubicBezTo>
                  <a:cubicBezTo>
                    <a:pt x="94280" y="33495"/>
                    <a:pt x="94183" y="33399"/>
                    <a:pt x="94055" y="33399"/>
                  </a:cubicBezTo>
                  <a:close/>
                  <a:moveTo>
                    <a:pt x="95341" y="33399"/>
                  </a:moveTo>
                  <a:cubicBezTo>
                    <a:pt x="95212" y="33399"/>
                    <a:pt x="95115" y="33495"/>
                    <a:pt x="95115" y="33592"/>
                  </a:cubicBezTo>
                  <a:cubicBezTo>
                    <a:pt x="95115" y="33720"/>
                    <a:pt x="95212" y="33817"/>
                    <a:pt x="95341" y="33817"/>
                  </a:cubicBezTo>
                  <a:lnTo>
                    <a:pt x="96594" y="33817"/>
                  </a:lnTo>
                  <a:cubicBezTo>
                    <a:pt x="96723" y="33817"/>
                    <a:pt x="96819" y="33720"/>
                    <a:pt x="96819" y="33592"/>
                  </a:cubicBezTo>
                  <a:cubicBezTo>
                    <a:pt x="96819" y="33495"/>
                    <a:pt x="96723" y="33399"/>
                    <a:pt x="96594" y="33399"/>
                  </a:cubicBezTo>
                  <a:close/>
                  <a:moveTo>
                    <a:pt x="97880" y="33399"/>
                  </a:moveTo>
                  <a:cubicBezTo>
                    <a:pt x="97751" y="33399"/>
                    <a:pt x="97655" y="33495"/>
                    <a:pt x="97655" y="33592"/>
                  </a:cubicBezTo>
                  <a:cubicBezTo>
                    <a:pt x="97655" y="33720"/>
                    <a:pt x="97751" y="33817"/>
                    <a:pt x="97880" y="33817"/>
                  </a:cubicBezTo>
                  <a:lnTo>
                    <a:pt x="99166" y="33817"/>
                  </a:lnTo>
                  <a:cubicBezTo>
                    <a:pt x="99262" y="33817"/>
                    <a:pt x="99359" y="33720"/>
                    <a:pt x="99359" y="33592"/>
                  </a:cubicBezTo>
                  <a:cubicBezTo>
                    <a:pt x="99359" y="33495"/>
                    <a:pt x="99262" y="33399"/>
                    <a:pt x="99166" y="33399"/>
                  </a:cubicBezTo>
                  <a:close/>
                  <a:moveTo>
                    <a:pt x="100419" y="33399"/>
                  </a:moveTo>
                  <a:cubicBezTo>
                    <a:pt x="100323" y="33399"/>
                    <a:pt x="100226" y="33495"/>
                    <a:pt x="100226" y="33592"/>
                  </a:cubicBezTo>
                  <a:cubicBezTo>
                    <a:pt x="100226" y="33720"/>
                    <a:pt x="100323" y="33817"/>
                    <a:pt x="100419" y="33817"/>
                  </a:cubicBezTo>
                  <a:lnTo>
                    <a:pt x="101705" y="33817"/>
                  </a:lnTo>
                  <a:cubicBezTo>
                    <a:pt x="101834" y="33817"/>
                    <a:pt x="101930" y="33720"/>
                    <a:pt x="101930" y="33592"/>
                  </a:cubicBezTo>
                  <a:cubicBezTo>
                    <a:pt x="101930" y="33495"/>
                    <a:pt x="101834" y="33399"/>
                    <a:pt x="101705" y="33399"/>
                  </a:cubicBezTo>
                  <a:close/>
                  <a:moveTo>
                    <a:pt x="102991" y="33399"/>
                  </a:moveTo>
                  <a:cubicBezTo>
                    <a:pt x="102862" y="33399"/>
                    <a:pt x="102766" y="33495"/>
                    <a:pt x="102766" y="33592"/>
                  </a:cubicBezTo>
                  <a:cubicBezTo>
                    <a:pt x="102766" y="33720"/>
                    <a:pt x="102862" y="33817"/>
                    <a:pt x="102991" y="33817"/>
                  </a:cubicBezTo>
                  <a:lnTo>
                    <a:pt x="104245" y="33817"/>
                  </a:lnTo>
                  <a:cubicBezTo>
                    <a:pt x="104373" y="33817"/>
                    <a:pt x="104470" y="33720"/>
                    <a:pt x="104470" y="33592"/>
                  </a:cubicBezTo>
                  <a:cubicBezTo>
                    <a:pt x="104470" y="33495"/>
                    <a:pt x="104373" y="33399"/>
                    <a:pt x="104245" y="33399"/>
                  </a:cubicBezTo>
                  <a:close/>
                  <a:moveTo>
                    <a:pt x="105530" y="33399"/>
                  </a:moveTo>
                  <a:cubicBezTo>
                    <a:pt x="105434" y="33399"/>
                    <a:pt x="105337" y="33495"/>
                    <a:pt x="105337" y="33592"/>
                  </a:cubicBezTo>
                  <a:cubicBezTo>
                    <a:pt x="105337" y="33720"/>
                    <a:pt x="105434" y="33817"/>
                    <a:pt x="105530" y="33817"/>
                  </a:cubicBezTo>
                  <a:lnTo>
                    <a:pt x="106816" y="33817"/>
                  </a:lnTo>
                  <a:cubicBezTo>
                    <a:pt x="106912" y="33817"/>
                    <a:pt x="107009" y="33720"/>
                    <a:pt x="107009" y="33592"/>
                  </a:cubicBezTo>
                  <a:cubicBezTo>
                    <a:pt x="107009" y="33495"/>
                    <a:pt x="106912" y="33399"/>
                    <a:pt x="106816" y="33399"/>
                  </a:cubicBezTo>
                  <a:close/>
                  <a:moveTo>
                    <a:pt x="108102" y="33399"/>
                  </a:moveTo>
                  <a:cubicBezTo>
                    <a:pt x="107973" y="33399"/>
                    <a:pt x="107877" y="33495"/>
                    <a:pt x="107877" y="33592"/>
                  </a:cubicBezTo>
                  <a:cubicBezTo>
                    <a:pt x="107877" y="33720"/>
                    <a:pt x="107973" y="33817"/>
                    <a:pt x="108102" y="33817"/>
                  </a:cubicBezTo>
                  <a:lnTo>
                    <a:pt x="109355" y="33817"/>
                  </a:lnTo>
                  <a:cubicBezTo>
                    <a:pt x="109484" y="33817"/>
                    <a:pt x="109580" y="33720"/>
                    <a:pt x="109580" y="33592"/>
                  </a:cubicBezTo>
                  <a:cubicBezTo>
                    <a:pt x="109580" y="33495"/>
                    <a:pt x="109484" y="33399"/>
                    <a:pt x="109355" y="33399"/>
                  </a:cubicBezTo>
                  <a:close/>
                  <a:moveTo>
                    <a:pt x="110641" y="33399"/>
                  </a:moveTo>
                  <a:cubicBezTo>
                    <a:pt x="110513" y="33399"/>
                    <a:pt x="110416" y="33495"/>
                    <a:pt x="110416" y="33592"/>
                  </a:cubicBezTo>
                  <a:cubicBezTo>
                    <a:pt x="110416" y="33720"/>
                    <a:pt x="110513" y="33817"/>
                    <a:pt x="110641" y="33817"/>
                  </a:cubicBezTo>
                  <a:lnTo>
                    <a:pt x="111927" y="33817"/>
                  </a:lnTo>
                  <a:cubicBezTo>
                    <a:pt x="112023" y="33817"/>
                    <a:pt x="112120" y="33720"/>
                    <a:pt x="112120" y="33592"/>
                  </a:cubicBezTo>
                  <a:cubicBezTo>
                    <a:pt x="112120" y="33495"/>
                    <a:pt x="112023" y="33399"/>
                    <a:pt x="111927" y="33399"/>
                  </a:cubicBezTo>
                  <a:close/>
                  <a:moveTo>
                    <a:pt x="113181" y="33399"/>
                  </a:moveTo>
                  <a:cubicBezTo>
                    <a:pt x="113084" y="33399"/>
                    <a:pt x="112988" y="33495"/>
                    <a:pt x="112988" y="33592"/>
                  </a:cubicBezTo>
                  <a:cubicBezTo>
                    <a:pt x="112988" y="33720"/>
                    <a:pt x="113084" y="33817"/>
                    <a:pt x="113181" y="33817"/>
                  </a:cubicBezTo>
                  <a:lnTo>
                    <a:pt x="114466" y="33817"/>
                  </a:lnTo>
                  <a:cubicBezTo>
                    <a:pt x="114595" y="33817"/>
                    <a:pt x="114691" y="33720"/>
                    <a:pt x="114691" y="33592"/>
                  </a:cubicBezTo>
                  <a:cubicBezTo>
                    <a:pt x="114691" y="33495"/>
                    <a:pt x="114595" y="33399"/>
                    <a:pt x="114466" y="33399"/>
                  </a:cubicBezTo>
                  <a:close/>
                  <a:moveTo>
                    <a:pt x="115752" y="33399"/>
                  </a:moveTo>
                  <a:cubicBezTo>
                    <a:pt x="115624" y="33399"/>
                    <a:pt x="115527" y="33495"/>
                    <a:pt x="115527" y="33592"/>
                  </a:cubicBezTo>
                  <a:cubicBezTo>
                    <a:pt x="115527" y="33720"/>
                    <a:pt x="115624" y="33817"/>
                    <a:pt x="115752" y="33817"/>
                  </a:cubicBezTo>
                  <a:lnTo>
                    <a:pt x="117006" y="33817"/>
                  </a:lnTo>
                  <a:cubicBezTo>
                    <a:pt x="117134" y="33817"/>
                    <a:pt x="117231" y="33720"/>
                    <a:pt x="117231" y="33592"/>
                  </a:cubicBezTo>
                  <a:cubicBezTo>
                    <a:pt x="117231" y="33495"/>
                    <a:pt x="117134" y="33399"/>
                    <a:pt x="117006" y="33399"/>
                  </a:cubicBezTo>
                  <a:close/>
                  <a:moveTo>
                    <a:pt x="118292" y="33399"/>
                  </a:moveTo>
                  <a:cubicBezTo>
                    <a:pt x="118163" y="33399"/>
                    <a:pt x="118067" y="33495"/>
                    <a:pt x="118067" y="33592"/>
                  </a:cubicBezTo>
                  <a:cubicBezTo>
                    <a:pt x="118067" y="33720"/>
                    <a:pt x="118163" y="33817"/>
                    <a:pt x="118292" y="33817"/>
                  </a:cubicBezTo>
                  <a:lnTo>
                    <a:pt x="119577" y="33817"/>
                  </a:lnTo>
                  <a:cubicBezTo>
                    <a:pt x="119674" y="33817"/>
                    <a:pt x="119770" y="33720"/>
                    <a:pt x="119770" y="33592"/>
                  </a:cubicBezTo>
                  <a:cubicBezTo>
                    <a:pt x="119770" y="33495"/>
                    <a:pt x="119674" y="33399"/>
                    <a:pt x="119577" y="33399"/>
                  </a:cubicBezTo>
                  <a:close/>
                  <a:moveTo>
                    <a:pt x="193" y="33463"/>
                  </a:moveTo>
                  <a:cubicBezTo>
                    <a:pt x="97" y="33463"/>
                    <a:pt x="0" y="33560"/>
                    <a:pt x="0" y="33656"/>
                  </a:cubicBezTo>
                  <a:lnTo>
                    <a:pt x="0" y="34942"/>
                  </a:lnTo>
                  <a:cubicBezTo>
                    <a:pt x="0" y="35070"/>
                    <a:pt x="97" y="35167"/>
                    <a:pt x="193" y="35167"/>
                  </a:cubicBezTo>
                  <a:cubicBezTo>
                    <a:pt x="322" y="35167"/>
                    <a:pt x="418" y="35070"/>
                    <a:pt x="418" y="34942"/>
                  </a:cubicBezTo>
                  <a:lnTo>
                    <a:pt x="418" y="33656"/>
                  </a:lnTo>
                  <a:cubicBezTo>
                    <a:pt x="418" y="33560"/>
                    <a:pt x="322" y="33463"/>
                    <a:pt x="193" y="33463"/>
                  </a:cubicBezTo>
                  <a:close/>
                  <a:moveTo>
                    <a:pt x="120092" y="34138"/>
                  </a:moveTo>
                  <a:cubicBezTo>
                    <a:pt x="119995" y="34138"/>
                    <a:pt x="119899" y="34235"/>
                    <a:pt x="119899" y="34331"/>
                  </a:cubicBezTo>
                  <a:lnTo>
                    <a:pt x="119899" y="35617"/>
                  </a:lnTo>
                  <a:cubicBezTo>
                    <a:pt x="119899" y="35745"/>
                    <a:pt x="119995" y="35842"/>
                    <a:pt x="120092" y="35842"/>
                  </a:cubicBezTo>
                  <a:cubicBezTo>
                    <a:pt x="120220" y="35842"/>
                    <a:pt x="120317" y="35745"/>
                    <a:pt x="120317" y="35617"/>
                  </a:cubicBezTo>
                  <a:lnTo>
                    <a:pt x="120317" y="34331"/>
                  </a:lnTo>
                  <a:cubicBezTo>
                    <a:pt x="120317" y="34235"/>
                    <a:pt x="120220" y="34138"/>
                    <a:pt x="120092" y="34138"/>
                  </a:cubicBezTo>
                  <a:close/>
                  <a:moveTo>
                    <a:pt x="193" y="36003"/>
                  </a:moveTo>
                  <a:cubicBezTo>
                    <a:pt x="97" y="36003"/>
                    <a:pt x="0" y="36099"/>
                    <a:pt x="0" y="36228"/>
                  </a:cubicBezTo>
                  <a:lnTo>
                    <a:pt x="0" y="37481"/>
                  </a:lnTo>
                  <a:cubicBezTo>
                    <a:pt x="0" y="37610"/>
                    <a:pt x="97" y="37706"/>
                    <a:pt x="193" y="37706"/>
                  </a:cubicBezTo>
                  <a:cubicBezTo>
                    <a:pt x="322" y="37706"/>
                    <a:pt x="418" y="37610"/>
                    <a:pt x="418" y="37481"/>
                  </a:cubicBezTo>
                  <a:lnTo>
                    <a:pt x="418" y="36228"/>
                  </a:lnTo>
                  <a:cubicBezTo>
                    <a:pt x="418" y="36099"/>
                    <a:pt x="322" y="36003"/>
                    <a:pt x="193" y="36003"/>
                  </a:cubicBezTo>
                  <a:close/>
                  <a:moveTo>
                    <a:pt x="120092" y="36678"/>
                  </a:moveTo>
                  <a:cubicBezTo>
                    <a:pt x="119995" y="36678"/>
                    <a:pt x="119899" y="36774"/>
                    <a:pt x="119899" y="36903"/>
                  </a:cubicBezTo>
                  <a:lnTo>
                    <a:pt x="119899" y="38156"/>
                  </a:lnTo>
                  <a:cubicBezTo>
                    <a:pt x="119899" y="38285"/>
                    <a:pt x="119995" y="38381"/>
                    <a:pt x="120092" y="38381"/>
                  </a:cubicBezTo>
                  <a:cubicBezTo>
                    <a:pt x="120220" y="38381"/>
                    <a:pt x="120317" y="38285"/>
                    <a:pt x="120317" y="38156"/>
                  </a:cubicBezTo>
                  <a:lnTo>
                    <a:pt x="120317" y="36903"/>
                  </a:lnTo>
                  <a:cubicBezTo>
                    <a:pt x="120317" y="36774"/>
                    <a:pt x="120220" y="36678"/>
                    <a:pt x="120092" y="36678"/>
                  </a:cubicBezTo>
                  <a:close/>
                  <a:moveTo>
                    <a:pt x="193" y="38542"/>
                  </a:moveTo>
                  <a:cubicBezTo>
                    <a:pt x="97" y="38542"/>
                    <a:pt x="0" y="38638"/>
                    <a:pt x="0" y="38767"/>
                  </a:cubicBezTo>
                  <a:lnTo>
                    <a:pt x="0" y="40053"/>
                  </a:lnTo>
                  <a:cubicBezTo>
                    <a:pt x="0" y="40149"/>
                    <a:pt x="97" y="40246"/>
                    <a:pt x="193" y="40246"/>
                  </a:cubicBezTo>
                  <a:cubicBezTo>
                    <a:pt x="322" y="40246"/>
                    <a:pt x="418" y="40149"/>
                    <a:pt x="418" y="40053"/>
                  </a:cubicBezTo>
                  <a:lnTo>
                    <a:pt x="418" y="38767"/>
                  </a:lnTo>
                  <a:cubicBezTo>
                    <a:pt x="418" y="38638"/>
                    <a:pt x="322" y="38542"/>
                    <a:pt x="193" y="38542"/>
                  </a:cubicBezTo>
                  <a:close/>
                  <a:moveTo>
                    <a:pt x="120092" y="39249"/>
                  </a:moveTo>
                  <a:cubicBezTo>
                    <a:pt x="119995" y="39249"/>
                    <a:pt x="119899" y="39313"/>
                    <a:pt x="119899" y="39442"/>
                  </a:cubicBezTo>
                  <a:lnTo>
                    <a:pt x="119899" y="40728"/>
                  </a:lnTo>
                  <a:cubicBezTo>
                    <a:pt x="119899" y="40824"/>
                    <a:pt x="119995" y="40921"/>
                    <a:pt x="120092" y="40921"/>
                  </a:cubicBezTo>
                  <a:cubicBezTo>
                    <a:pt x="120220" y="40921"/>
                    <a:pt x="120317" y="40824"/>
                    <a:pt x="120317" y="40728"/>
                  </a:cubicBezTo>
                  <a:lnTo>
                    <a:pt x="120317" y="39442"/>
                  </a:lnTo>
                  <a:cubicBezTo>
                    <a:pt x="120317" y="39313"/>
                    <a:pt x="120220" y="39249"/>
                    <a:pt x="120092" y="39249"/>
                  </a:cubicBezTo>
                  <a:close/>
                  <a:moveTo>
                    <a:pt x="193" y="41114"/>
                  </a:moveTo>
                  <a:cubicBezTo>
                    <a:pt x="97" y="41114"/>
                    <a:pt x="0" y="41210"/>
                    <a:pt x="0" y="41306"/>
                  </a:cubicBezTo>
                  <a:lnTo>
                    <a:pt x="0" y="42592"/>
                  </a:lnTo>
                  <a:cubicBezTo>
                    <a:pt x="0" y="42721"/>
                    <a:pt x="97" y="42817"/>
                    <a:pt x="193" y="42817"/>
                  </a:cubicBezTo>
                  <a:cubicBezTo>
                    <a:pt x="322" y="42817"/>
                    <a:pt x="418" y="42721"/>
                    <a:pt x="418" y="42592"/>
                  </a:cubicBezTo>
                  <a:lnTo>
                    <a:pt x="418" y="41306"/>
                  </a:lnTo>
                  <a:cubicBezTo>
                    <a:pt x="418" y="41210"/>
                    <a:pt x="322" y="41114"/>
                    <a:pt x="193" y="41114"/>
                  </a:cubicBezTo>
                  <a:close/>
                  <a:moveTo>
                    <a:pt x="120092" y="41789"/>
                  </a:moveTo>
                  <a:cubicBezTo>
                    <a:pt x="119995" y="41789"/>
                    <a:pt x="119899" y="41885"/>
                    <a:pt x="119899" y="41981"/>
                  </a:cubicBezTo>
                  <a:lnTo>
                    <a:pt x="119899" y="43267"/>
                  </a:lnTo>
                  <a:cubicBezTo>
                    <a:pt x="119899" y="43396"/>
                    <a:pt x="119995" y="43492"/>
                    <a:pt x="120092" y="43492"/>
                  </a:cubicBezTo>
                  <a:cubicBezTo>
                    <a:pt x="120220" y="43492"/>
                    <a:pt x="120317" y="43396"/>
                    <a:pt x="120317" y="43267"/>
                  </a:cubicBezTo>
                  <a:lnTo>
                    <a:pt x="120317" y="41981"/>
                  </a:lnTo>
                  <a:cubicBezTo>
                    <a:pt x="120317" y="41885"/>
                    <a:pt x="120220" y="41789"/>
                    <a:pt x="120092" y="41789"/>
                  </a:cubicBezTo>
                  <a:close/>
                  <a:moveTo>
                    <a:pt x="193" y="43653"/>
                  </a:moveTo>
                  <a:cubicBezTo>
                    <a:pt x="97" y="43653"/>
                    <a:pt x="0" y="43749"/>
                    <a:pt x="0" y="43878"/>
                  </a:cubicBezTo>
                  <a:lnTo>
                    <a:pt x="0" y="45132"/>
                  </a:lnTo>
                  <a:cubicBezTo>
                    <a:pt x="0" y="45260"/>
                    <a:pt x="97" y="45357"/>
                    <a:pt x="193" y="45357"/>
                  </a:cubicBezTo>
                  <a:cubicBezTo>
                    <a:pt x="322" y="45357"/>
                    <a:pt x="418" y="45260"/>
                    <a:pt x="418" y="45132"/>
                  </a:cubicBezTo>
                  <a:lnTo>
                    <a:pt x="418" y="43878"/>
                  </a:lnTo>
                  <a:cubicBezTo>
                    <a:pt x="418" y="43749"/>
                    <a:pt x="322" y="43653"/>
                    <a:pt x="193" y="43653"/>
                  </a:cubicBezTo>
                  <a:close/>
                  <a:moveTo>
                    <a:pt x="120092" y="44328"/>
                  </a:moveTo>
                  <a:cubicBezTo>
                    <a:pt x="119995" y="44328"/>
                    <a:pt x="119899" y="44424"/>
                    <a:pt x="119899" y="44553"/>
                  </a:cubicBezTo>
                  <a:lnTo>
                    <a:pt x="119899" y="45839"/>
                  </a:lnTo>
                  <a:cubicBezTo>
                    <a:pt x="119899" y="45935"/>
                    <a:pt x="119995" y="46032"/>
                    <a:pt x="120092" y="46032"/>
                  </a:cubicBezTo>
                  <a:cubicBezTo>
                    <a:pt x="120220" y="46032"/>
                    <a:pt x="120317" y="45935"/>
                    <a:pt x="120317" y="45839"/>
                  </a:cubicBezTo>
                  <a:lnTo>
                    <a:pt x="120317" y="44553"/>
                  </a:lnTo>
                  <a:cubicBezTo>
                    <a:pt x="120317" y="44424"/>
                    <a:pt x="120220" y="44328"/>
                    <a:pt x="120092" y="44328"/>
                  </a:cubicBezTo>
                  <a:close/>
                  <a:moveTo>
                    <a:pt x="120092" y="46900"/>
                  </a:moveTo>
                  <a:cubicBezTo>
                    <a:pt x="119995" y="46900"/>
                    <a:pt x="119899" y="46996"/>
                    <a:pt x="119899" y="47092"/>
                  </a:cubicBezTo>
                  <a:lnTo>
                    <a:pt x="119899" y="48378"/>
                  </a:lnTo>
                  <a:cubicBezTo>
                    <a:pt x="119899" y="48507"/>
                    <a:pt x="119995" y="48571"/>
                    <a:pt x="120092" y="48571"/>
                  </a:cubicBezTo>
                  <a:cubicBezTo>
                    <a:pt x="120220" y="48571"/>
                    <a:pt x="120317" y="48507"/>
                    <a:pt x="120317" y="48378"/>
                  </a:cubicBezTo>
                  <a:lnTo>
                    <a:pt x="120317" y="47092"/>
                  </a:lnTo>
                  <a:cubicBezTo>
                    <a:pt x="120317" y="46996"/>
                    <a:pt x="120220" y="46900"/>
                    <a:pt x="120092" y="46900"/>
                  </a:cubicBezTo>
                  <a:close/>
                  <a:moveTo>
                    <a:pt x="120092" y="49439"/>
                  </a:moveTo>
                  <a:cubicBezTo>
                    <a:pt x="119995" y="49439"/>
                    <a:pt x="119899" y="49535"/>
                    <a:pt x="119899" y="49664"/>
                  </a:cubicBezTo>
                  <a:lnTo>
                    <a:pt x="119899" y="50918"/>
                  </a:lnTo>
                  <a:cubicBezTo>
                    <a:pt x="119899" y="51046"/>
                    <a:pt x="119995" y="51143"/>
                    <a:pt x="120092" y="51143"/>
                  </a:cubicBezTo>
                  <a:cubicBezTo>
                    <a:pt x="120220" y="51143"/>
                    <a:pt x="120317" y="51046"/>
                    <a:pt x="120317" y="50918"/>
                  </a:cubicBezTo>
                  <a:lnTo>
                    <a:pt x="120317" y="49664"/>
                  </a:lnTo>
                  <a:cubicBezTo>
                    <a:pt x="120317" y="49535"/>
                    <a:pt x="120220" y="49439"/>
                    <a:pt x="120092" y="49439"/>
                  </a:cubicBezTo>
                  <a:close/>
                  <a:moveTo>
                    <a:pt x="120092" y="51978"/>
                  </a:moveTo>
                  <a:cubicBezTo>
                    <a:pt x="119995" y="51978"/>
                    <a:pt x="119899" y="52075"/>
                    <a:pt x="119899" y="52203"/>
                  </a:cubicBezTo>
                  <a:lnTo>
                    <a:pt x="119899" y="53489"/>
                  </a:lnTo>
                  <a:cubicBezTo>
                    <a:pt x="119899" y="53586"/>
                    <a:pt x="119995" y="53682"/>
                    <a:pt x="120092" y="53682"/>
                  </a:cubicBezTo>
                  <a:cubicBezTo>
                    <a:pt x="120220" y="53682"/>
                    <a:pt x="120317" y="53586"/>
                    <a:pt x="120317" y="53489"/>
                  </a:cubicBezTo>
                  <a:lnTo>
                    <a:pt x="120317" y="52203"/>
                  </a:lnTo>
                  <a:cubicBezTo>
                    <a:pt x="120317" y="52075"/>
                    <a:pt x="120220" y="51978"/>
                    <a:pt x="120092" y="51978"/>
                  </a:cubicBezTo>
                  <a:close/>
                  <a:moveTo>
                    <a:pt x="120092" y="54550"/>
                  </a:moveTo>
                  <a:cubicBezTo>
                    <a:pt x="119995" y="54550"/>
                    <a:pt x="119899" y="54646"/>
                    <a:pt x="119899" y="54743"/>
                  </a:cubicBezTo>
                  <a:lnTo>
                    <a:pt x="119899" y="56029"/>
                  </a:lnTo>
                  <a:cubicBezTo>
                    <a:pt x="119899" y="56157"/>
                    <a:pt x="119995" y="56254"/>
                    <a:pt x="120092" y="56254"/>
                  </a:cubicBezTo>
                  <a:cubicBezTo>
                    <a:pt x="120220" y="56254"/>
                    <a:pt x="120317" y="56157"/>
                    <a:pt x="120317" y="56029"/>
                  </a:cubicBezTo>
                  <a:lnTo>
                    <a:pt x="120317" y="54743"/>
                  </a:lnTo>
                  <a:cubicBezTo>
                    <a:pt x="120317" y="54646"/>
                    <a:pt x="120220" y="54550"/>
                    <a:pt x="120092" y="54550"/>
                  </a:cubicBezTo>
                  <a:close/>
                  <a:moveTo>
                    <a:pt x="120092" y="57089"/>
                  </a:moveTo>
                  <a:cubicBezTo>
                    <a:pt x="119995" y="57089"/>
                    <a:pt x="119899" y="57186"/>
                    <a:pt x="119899" y="57314"/>
                  </a:cubicBezTo>
                  <a:lnTo>
                    <a:pt x="119899" y="58568"/>
                  </a:lnTo>
                  <a:cubicBezTo>
                    <a:pt x="119899" y="58697"/>
                    <a:pt x="119995" y="58793"/>
                    <a:pt x="120092" y="58793"/>
                  </a:cubicBezTo>
                  <a:cubicBezTo>
                    <a:pt x="120220" y="58793"/>
                    <a:pt x="120317" y="58697"/>
                    <a:pt x="120317" y="58568"/>
                  </a:cubicBezTo>
                  <a:lnTo>
                    <a:pt x="120317" y="57314"/>
                  </a:lnTo>
                  <a:cubicBezTo>
                    <a:pt x="120317" y="57186"/>
                    <a:pt x="120220" y="57089"/>
                    <a:pt x="120092" y="57089"/>
                  </a:cubicBezTo>
                  <a:close/>
                  <a:moveTo>
                    <a:pt x="120092" y="59629"/>
                  </a:moveTo>
                  <a:cubicBezTo>
                    <a:pt x="119995" y="59629"/>
                    <a:pt x="119899" y="59725"/>
                    <a:pt x="119899" y="59854"/>
                  </a:cubicBezTo>
                  <a:lnTo>
                    <a:pt x="119899" y="61140"/>
                  </a:lnTo>
                  <a:cubicBezTo>
                    <a:pt x="119899" y="61236"/>
                    <a:pt x="119995" y="61332"/>
                    <a:pt x="120092" y="61332"/>
                  </a:cubicBezTo>
                  <a:cubicBezTo>
                    <a:pt x="120220" y="61332"/>
                    <a:pt x="120317" y="61236"/>
                    <a:pt x="120317" y="61140"/>
                  </a:cubicBezTo>
                  <a:lnTo>
                    <a:pt x="120317" y="59854"/>
                  </a:lnTo>
                  <a:cubicBezTo>
                    <a:pt x="120317" y="59725"/>
                    <a:pt x="120220" y="59629"/>
                    <a:pt x="120092" y="59629"/>
                  </a:cubicBezTo>
                  <a:close/>
                  <a:moveTo>
                    <a:pt x="120092" y="62200"/>
                  </a:moveTo>
                  <a:cubicBezTo>
                    <a:pt x="119995" y="62200"/>
                    <a:pt x="119899" y="62297"/>
                    <a:pt x="119899" y="62393"/>
                  </a:cubicBezTo>
                  <a:lnTo>
                    <a:pt x="119899" y="63679"/>
                  </a:lnTo>
                  <a:cubicBezTo>
                    <a:pt x="119899" y="63808"/>
                    <a:pt x="119995" y="63904"/>
                    <a:pt x="120092" y="63904"/>
                  </a:cubicBezTo>
                  <a:cubicBezTo>
                    <a:pt x="120220" y="63904"/>
                    <a:pt x="120317" y="63808"/>
                    <a:pt x="120317" y="63679"/>
                  </a:cubicBezTo>
                  <a:lnTo>
                    <a:pt x="120317" y="62393"/>
                  </a:lnTo>
                  <a:cubicBezTo>
                    <a:pt x="120317" y="62297"/>
                    <a:pt x="120220" y="62200"/>
                    <a:pt x="120092" y="62200"/>
                  </a:cubicBezTo>
                  <a:close/>
                  <a:moveTo>
                    <a:pt x="120092" y="64740"/>
                  </a:moveTo>
                  <a:cubicBezTo>
                    <a:pt x="119995" y="64740"/>
                    <a:pt x="119899" y="64836"/>
                    <a:pt x="119899" y="64965"/>
                  </a:cubicBezTo>
                  <a:lnTo>
                    <a:pt x="119899" y="66218"/>
                  </a:lnTo>
                  <a:cubicBezTo>
                    <a:pt x="119899" y="66347"/>
                    <a:pt x="119995" y="66443"/>
                    <a:pt x="120092" y="66443"/>
                  </a:cubicBezTo>
                  <a:cubicBezTo>
                    <a:pt x="120220" y="66443"/>
                    <a:pt x="120317" y="66347"/>
                    <a:pt x="120317" y="66218"/>
                  </a:cubicBezTo>
                  <a:lnTo>
                    <a:pt x="120317" y="64965"/>
                  </a:lnTo>
                  <a:cubicBezTo>
                    <a:pt x="120317" y="64836"/>
                    <a:pt x="120220" y="64740"/>
                    <a:pt x="120092" y="64740"/>
                  </a:cubicBezTo>
                  <a:close/>
                  <a:moveTo>
                    <a:pt x="120092" y="67279"/>
                  </a:moveTo>
                  <a:cubicBezTo>
                    <a:pt x="119995" y="67279"/>
                    <a:pt x="119899" y="67376"/>
                    <a:pt x="119899" y="67504"/>
                  </a:cubicBezTo>
                  <a:lnTo>
                    <a:pt x="119899" y="68790"/>
                  </a:lnTo>
                  <a:cubicBezTo>
                    <a:pt x="119899" y="68886"/>
                    <a:pt x="119995" y="68983"/>
                    <a:pt x="120092" y="68983"/>
                  </a:cubicBezTo>
                  <a:cubicBezTo>
                    <a:pt x="120220" y="68983"/>
                    <a:pt x="120317" y="68886"/>
                    <a:pt x="120317" y="68790"/>
                  </a:cubicBezTo>
                  <a:lnTo>
                    <a:pt x="120317" y="67504"/>
                  </a:lnTo>
                  <a:cubicBezTo>
                    <a:pt x="120317" y="67376"/>
                    <a:pt x="120220" y="67279"/>
                    <a:pt x="120092" y="67279"/>
                  </a:cubicBezTo>
                  <a:close/>
                  <a:moveTo>
                    <a:pt x="120092" y="69851"/>
                  </a:moveTo>
                  <a:cubicBezTo>
                    <a:pt x="119995" y="69851"/>
                    <a:pt x="119899" y="69947"/>
                    <a:pt x="119899" y="70044"/>
                  </a:cubicBezTo>
                  <a:lnTo>
                    <a:pt x="119899" y="71329"/>
                  </a:lnTo>
                  <a:cubicBezTo>
                    <a:pt x="119899" y="71458"/>
                    <a:pt x="119995" y="71554"/>
                    <a:pt x="120092" y="71554"/>
                  </a:cubicBezTo>
                  <a:cubicBezTo>
                    <a:pt x="120220" y="71554"/>
                    <a:pt x="120317" y="71458"/>
                    <a:pt x="120317" y="71329"/>
                  </a:cubicBezTo>
                  <a:lnTo>
                    <a:pt x="120317" y="70044"/>
                  </a:lnTo>
                  <a:cubicBezTo>
                    <a:pt x="120317" y="69947"/>
                    <a:pt x="120220" y="69851"/>
                    <a:pt x="120092" y="69851"/>
                  </a:cubicBezTo>
                  <a:close/>
                  <a:moveTo>
                    <a:pt x="120092" y="72390"/>
                  </a:moveTo>
                  <a:cubicBezTo>
                    <a:pt x="119995" y="72390"/>
                    <a:pt x="119899" y="72487"/>
                    <a:pt x="119899" y="72615"/>
                  </a:cubicBezTo>
                  <a:lnTo>
                    <a:pt x="119899" y="73869"/>
                  </a:lnTo>
                  <a:cubicBezTo>
                    <a:pt x="119899" y="73997"/>
                    <a:pt x="119995" y="74094"/>
                    <a:pt x="120092" y="74094"/>
                  </a:cubicBezTo>
                  <a:cubicBezTo>
                    <a:pt x="120220" y="74094"/>
                    <a:pt x="120317" y="73997"/>
                    <a:pt x="120317" y="73869"/>
                  </a:cubicBezTo>
                  <a:lnTo>
                    <a:pt x="120317" y="72615"/>
                  </a:lnTo>
                  <a:cubicBezTo>
                    <a:pt x="120317" y="72487"/>
                    <a:pt x="120220" y="72390"/>
                    <a:pt x="120092" y="72390"/>
                  </a:cubicBezTo>
                  <a:close/>
                  <a:moveTo>
                    <a:pt x="120092" y="74930"/>
                  </a:moveTo>
                  <a:cubicBezTo>
                    <a:pt x="119995" y="74930"/>
                    <a:pt x="119899" y="75026"/>
                    <a:pt x="119899" y="75155"/>
                  </a:cubicBezTo>
                  <a:lnTo>
                    <a:pt x="119899" y="76408"/>
                  </a:lnTo>
                  <a:cubicBezTo>
                    <a:pt x="119899" y="76537"/>
                    <a:pt x="119995" y="76633"/>
                    <a:pt x="120092" y="76633"/>
                  </a:cubicBezTo>
                  <a:cubicBezTo>
                    <a:pt x="120220" y="76633"/>
                    <a:pt x="120317" y="76537"/>
                    <a:pt x="120317" y="76408"/>
                  </a:cubicBezTo>
                  <a:lnTo>
                    <a:pt x="120317" y="75155"/>
                  </a:lnTo>
                  <a:cubicBezTo>
                    <a:pt x="120317" y="75026"/>
                    <a:pt x="120220" y="74930"/>
                    <a:pt x="120092" y="749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64"/>
            <p:cNvSpPr/>
            <p:nvPr/>
          </p:nvSpPr>
          <p:spPr>
            <a:xfrm>
              <a:off x="4008475" y="962975"/>
              <a:ext cx="286100" cy="383350"/>
            </a:xfrm>
            <a:custGeom>
              <a:avLst/>
              <a:gdLst/>
              <a:ahLst/>
              <a:cxnLst/>
              <a:rect l="l" t="t" r="r" b="b"/>
              <a:pathLst>
                <a:path w="11444" h="15334" extrusionOk="0">
                  <a:moveTo>
                    <a:pt x="0" y="0"/>
                  </a:moveTo>
                  <a:lnTo>
                    <a:pt x="7683" y="15333"/>
                  </a:lnTo>
                  <a:lnTo>
                    <a:pt x="114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64"/>
            <p:cNvSpPr/>
            <p:nvPr/>
          </p:nvSpPr>
          <p:spPr>
            <a:xfrm>
              <a:off x="4002850" y="957350"/>
              <a:ext cx="297350" cy="394000"/>
            </a:xfrm>
            <a:custGeom>
              <a:avLst/>
              <a:gdLst/>
              <a:ahLst/>
              <a:cxnLst/>
              <a:rect l="l" t="t" r="r" b="b"/>
              <a:pathLst>
                <a:path w="11894" h="15760" extrusionOk="0">
                  <a:moveTo>
                    <a:pt x="11379" y="450"/>
                  </a:moveTo>
                  <a:lnTo>
                    <a:pt x="7815" y="14954"/>
                  </a:lnTo>
                  <a:lnTo>
                    <a:pt x="579" y="450"/>
                  </a:lnTo>
                  <a:close/>
                  <a:moveTo>
                    <a:pt x="225" y="0"/>
                  </a:moveTo>
                  <a:cubicBezTo>
                    <a:pt x="161" y="0"/>
                    <a:pt x="97" y="32"/>
                    <a:pt x="64" y="97"/>
                  </a:cubicBezTo>
                  <a:cubicBezTo>
                    <a:pt x="0" y="161"/>
                    <a:pt x="0" y="257"/>
                    <a:pt x="32" y="322"/>
                  </a:cubicBezTo>
                  <a:lnTo>
                    <a:pt x="7715" y="15655"/>
                  </a:lnTo>
                  <a:cubicBezTo>
                    <a:pt x="7741" y="15707"/>
                    <a:pt x="7810" y="15760"/>
                    <a:pt x="7870" y="15760"/>
                  </a:cubicBezTo>
                  <a:cubicBezTo>
                    <a:pt x="7883" y="15760"/>
                    <a:pt x="7896" y="15757"/>
                    <a:pt x="7908" y="15751"/>
                  </a:cubicBezTo>
                  <a:cubicBezTo>
                    <a:pt x="8004" y="15751"/>
                    <a:pt x="8068" y="15687"/>
                    <a:pt x="8101" y="15590"/>
                  </a:cubicBezTo>
                  <a:lnTo>
                    <a:pt x="11861" y="257"/>
                  </a:lnTo>
                  <a:cubicBezTo>
                    <a:pt x="11894" y="225"/>
                    <a:pt x="11861" y="129"/>
                    <a:pt x="11829" y="97"/>
                  </a:cubicBezTo>
                  <a:cubicBezTo>
                    <a:pt x="11797" y="32"/>
                    <a:pt x="11733" y="0"/>
                    <a:pt x="11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64"/>
            <p:cNvSpPr/>
            <p:nvPr/>
          </p:nvSpPr>
          <p:spPr>
            <a:xfrm>
              <a:off x="4039000" y="977425"/>
              <a:ext cx="182450" cy="368900"/>
            </a:xfrm>
            <a:custGeom>
              <a:avLst/>
              <a:gdLst/>
              <a:ahLst/>
              <a:cxnLst/>
              <a:rect l="l" t="t" r="r" b="b"/>
              <a:pathLst>
                <a:path w="7298" h="14756" extrusionOk="0">
                  <a:moveTo>
                    <a:pt x="1" y="1"/>
                  </a:moveTo>
                  <a:lnTo>
                    <a:pt x="6462" y="14755"/>
                  </a:lnTo>
                  <a:lnTo>
                    <a:pt x="72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64"/>
            <p:cNvSpPr/>
            <p:nvPr/>
          </p:nvSpPr>
          <p:spPr>
            <a:xfrm>
              <a:off x="4033375" y="971800"/>
              <a:ext cx="192900" cy="379550"/>
            </a:xfrm>
            <a:custGeom>
              <a:avLst/>
              <a:gdLst/>
              <a:ahLst/>
              <a:cxnLst/>
              <a:rect l="l" t="t" r="r" b="b"/>
              <a:pathLst>
                <a:path w="7716" h="15182" extrusionOk="0">
                  <a:moveTo>
                    <a:pt x="7297" y="451"/>
                  </a:moveTo>
                  <a:lnTo>
                    <a:pt x="6513" y="14049"/>
                  </a:lnTo>
                  <a:lnTo>
                    <a:pt x="547" y="451"/>
                  </a:lnTo>
                  <a:close/>
                  <a:moveTo>
                    <a:pt x="226" y="1"/>
                  </a:moveTo>
                  <a:cubicBezTo>
                    <a:pt x="161" y="1"/>
                    <a:pt x="97" y="65"/>
                    <a:pt x="65" y="97"/>
                  </a:cubicBezTo>
                  <a:cubicBezTo>
                    <a:pt x="33" y="162"/>
                    <a:pt x="1" y="258"/>
                    <a:pt x="33" y="322"/>
                  </a:cubicBezTo>
                  <a:lnTo>
                    <a:pt x="6494" y="15045"/>
                  </a:lnTo>
                  <a:cubicBezTo>
                    <a:pt x="6520" y="15124"/>
                    <a:pt x="6590" y="15181"/>
                    <a:pt x="6668" y="15181"/>
                  </a:cubicBezTo>
                  <a:cubicBezTo>
                    <a:pt x="6685" y="15181"/>
                    <a:pt x="6702" y="15179"/>
                    <a:pt x="6719" y="15173"/>
                  </a:cubicBezTo>
                  <a:cubicBezTo>
                    <a:pt x="6815" y="15173"/>
                    <a:pt x="6880" y="15077"/>
                    <a:pt x="6880" y="14980"/>
                  </a:cubicBezTo>
                  <a:lnTo>
                    <a:pt x="7715" y="226"/>
                  </a:lnTo>
                  <a:cubicBezTo>
                    <a:pt x="7715" y="194"/>
                    <a:pt x="7715" y="130"/>
                    <a:pt x="7651" y="65"/>
                  </a:cubicBezTo>
                  <a:cubicBezTo>
                    <a:pt x="7619" y="33"/>
                    <a:pt x="7555" y="1"/>
                    <a:pt x="7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64"/>
            <p:cNvSpPr/>
            <p:nvPr/>
          </p:nvSpPr>
          <p:spPr>
            <a:xfrm>
              <a:off x="3998825" y="948500"/>
              <a:ext cx="201725" cy="397825"/>
            </a:xfrm>
            <a:custGeom>
              <a:avLst/>
              <a:gdLst/>
              <a:ahLst/>
              <a:cxnLst/>
              <a:rect l="l" t="t" r="r" b="b"/>
              <a:pathLst>
                <a:path w="8069" h="15913" extrusionOk="0">
                  <a:moveTo>
                    <a:pt x="0" y="1"/>
                  </a:moveTo>
                  <a:lnTo>
                    <a:pt x="8069" y="15912"/>
                  </a:lnTo>
                  <a:lnTo>
                    <a:pt x="72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64"/>
            <p:cNvSpPr/>
            <p:nvPr/>
          </p:nvSpPr>
          <p:spPr>
            <a:xfrm>
              <a:off x="3993200" y="943675"/>
              <a:ext cx="212175" cy="407675"/>
            </a:xfrm>
            <a:custGeom>
              <a:avLst/>
              <a:gdLst/>
              <a:ahLst/>
              <a:cxnLst/>
              <a:rect l="l" t="t" r="r" b="b"/>
              <a:pathLst>
                <a:path w="8487" h="16307" extrusionOk="0">
                  <a:moveTo>
                    <a:pt x="7297" y="419"/>
                  </a:moveTo>
                  <a:lnTo>
                    <a:pt x="8022" y="15152"/>
                  </a:lnTo>
                  <a:lnTo>
                    <a:pt x="579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33" y="97"/>
                  </a:cubicBezTo>
                  <a:cubicBezTo>
                    <a:pt x="0" y="162"/>
                    <a:pt x="0" y="226"/>
                    <a:pt x="33" y="290"/>
                  </a:cubicBezTo>
                  <a:lnTo>
                    <a:pt x="8101" y="16202"/>
                  </a:lnTo>
                  <a:cubicBezTo>
                    <a:pt x="8127" y="16254"/>
                    <a:pt x="8196" y="16307"/>
                    <a:pt x="8273" y="16307"/>
                  </a:cubicBezTo>
                  <a:cubicBezTo>
                    <a:pt x="8290" y="16307"/>
                    <a:pt x="8308" y="16304"/>
                    <a:pt x="8326" y="16298"/>
                  </a:cubicBezTo>
                  <a:cubicBezTo>
                    <a:pt x="8422" y="16266"/>
                    <a:pt x="8487" y="16170"/>
                    <a:pt x="8487" y="16073"/>
                  </a:cubicBezTo>
                  <a:lnTo>
                    <a:pt x="7715" y="194"/>
                  </a:lnTo>
                  <a:cubicBezTo>
                    <a:pt x="7715" y="65"/>
                    <a:pt x="7619" y="1"/>
                    <a:pt x="7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64"/>
            <p:cNvSpPr/>
            <p:nvPr/>
          </p:nvSpPr>
          <p:spPr>
            <a:xfrm>
              <a:off x="3567275" y="876975"/>
              <a:ext cx="633275" cy="469350"/>
            </a:xfrm>
            <a:custGeom>
              <a:avLst/>
              <a:gdLst/>
              <a:ahLst/>
              <a:cxnLst/>
              <a:rect l="l" t="t" r="r" b="b"/>
              <a:pathLst>
                <a:path w="25331" h="18774" extrusionOk="0">
                  <a:moveTo>
                    <a:pt x="1" y="1"/>
                  </a:moveTo>
                  <a:lnTo>
                    <a:pt x="4630" y="18773"/>
                  </a:lnTo>
                  <a:lnTo>
                    <a:pt x="25331" y="18773"/>
                  </a:lnTo>
                  <a:lnTo>
                    <a:pt x="22052" y="2155"/>
                  </a:lnTo>
                  <a:lnTo>
                    <a:pt x="11734" y="2155"/>
                  </a:lnTo>
                  <a:lnTo>
                    <a:pt x="9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64"/>
            <p:cNvSpPr/>
            <p:nvPr/>
          </p:nvSpPr>
          <p:spPr>
            <a:xfrm>
              <a:off x="3561650" y="872175"/>
              <a:ext cx="643725" cy="478975"/>
            </a:xfrm>
            <a:custGeom>
              <a:avLst/>
              <a:gdLst/>
              <a:ahLst/>
              <a:cxnLst/>
              <a:rect l="l" t="t" r="r" b="b"/>
              <a:pathLst>
                <a:path w="25749" h="19159" extrusionOk="0">
                  <a:moveTo>
                    <a:pt x="9998" y="418"/>
                  </a:moveTo>
                  <a:lnTo>
                    <a:pt x="11798" y="2475"/>
                  </a:lnTo>
                  <a:cubicBezTo>
                    <a:pt x="11830" y="2507"/>
                    <a:pt x="11894" y="2539"/>
                    <a:pt x="11959" y="2539"/>
                  </a:cubicBezTo>
                  <a:lnTo>
                    <a:pt x="22084" y="2539"/>
                  </a:lnTo>
                  <a:lnTo>
                    <a:pt x="25299" y="18740"/>
                  </a:lnTo>
                  <a:lnTo>
                    <a:pt x="5015" y="18740"/>
                  </a:lnTo>
                  <a:lnTo>
                    <a:pt x="483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2"/>
                    <a:pt x="33" y="64"/>
                  </a:cubicBezTo>
                  <a:cubicBezTo>
                    <a:pt x="1" y="129"/>
                    <a:pt x="1" y="193"/>
                    <a:pt x="1" y="257"/>
                  </a:cubicBezTo>
                  <a:lnTo>
                    <a:pt x="4630" y="18997"/>
                  </a:lnTo>
                  <a:cubicBezTo>
                    <a:pt x="4662" y="19094"/>
                    <a:pt x="4758" y="19158"/>
                    <a:pt x="4855" y="19158"/>
                  </a:cubicBezTo>
                  <a:lnTo>
                    <a:pt x="25556" y="19158"/>
                  </a:lnTo>
                  <a:cubicBezTo>
                    <a:pt x="25620" y="19158"/>
                    <a:pt x="25652" y="19126"/>
                    <a:pt x="25716" y="19094"/>
                  </a:cubicBezTo>
                  <a:cubicBezTo>
                    <a:pt x="25749" y="19030"/>
                    <a:pt x="25749" y="18965"/>
                    <a:pt x="25749" y="18901"/>
                  </a:cubicBezTo>
                  <a:lnTo>
                    <a:pt x="22470" y="2282"/>
                  </a:lnTo>
                  <a:cubicBezTo>
                    <a:pt x="22438" y="2186"/>
                    <a:pt x="22373" y="2122"/>
                    <a:pt x="22277" y="2122"/>
                  </a:cubicBezTo>
                  <a:lnTo>
                    <a:pt x="12063" y="2122"/>
                  </a:lnTo>
                  <a:lnTo>
                    <a:pt x="10255" y="64"/>
                  </a:lnTo>
                  <a:cubicBezTo>
                    <a:pt x="10191" y="32"/>
                    <a:pt x="10159" y="0"/>
                    <a:pt x="1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64"/>
            <p:cNvSpPr/>
            <p:nvPr/>
          </p:nvSpPr>
          <p:spPr>
            <a:xfrm>
              <a:off x="4486625" y="1409775"/>
              <a:ext cx="694325" cy="411475"/>
            </a:xfrm>
            <a:custGeom>
              <a:avLst/>
              <a:gdLst/>
              <a:ahLst/>
              <a:cxnLst/>
              <a:rect l="l" t="t" r="r" b="b"/>
              <a:pathLst>
                <a:path w="27773" h="16459" extrusionOk="0">
                  <a:moveTo>
                    <a:pt x="1961" y="1"/>
                  </a:moveTo>
                  <a:cubicBezTo>
                    <a:pt x="868" y="1"/>
                    <a:pt x="0" y="901"/>
                    <a:pt x="0" y="1994"/>
                  </a:cubicBezTo>
                  <a:lnTo>
                    <a:pt x="0" y="14498"/>
                  </a:lnTo>
                  <a:cubicBezTo>
                    <a:pt x="0" y="15591"/>
                    <a:pt x="868" y="16459"/>
                    <a:pt x="1961" y="16459"/>
                  </a:cubicBezTo>
                  <a:lnTo>
                    <a:pt x="25812" y="16459"/>
                  </a:lnTo>
                  <a:cubicBezTo>
                    <a:pt x="26873" y="16459"/>
                    <a:pt x="27773" y="15591"/>
                    <a:pt x="27773" y="14498"/>
                  </a:cubicBezTo>
                  <a:lnTo>
                    <a:pt x="27773" y="1994"/>
                  </a:lnTo>
                  <a:cubicBezTo>
                    <a:pt x="27773" y="901"/>
                    <a:pt x="26873" y="1"/>
                    <a:pt x="25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64"/>
            <p:cNvSpPr/>
            <p:nvPr/>
          </p:nvSpPr>
          <p:spPr>
            <a:xfrm>
              <a:off x="4481000" y="1404950"/>
              <a:ext cx="704775" cy="421125"/>
            </a:xfrm>
            <a:custGeom>
              <a:avLst/>
              <a:gdLst/>
              <a:ahLst/>
              <a:cxnLst/>
              <a:rect l="l" t="t" r="r" b="b"/>
              <a:pathLst>
                <a:path w="28191" h="16845" extrusionOk="0">
                  <a:moveTo>
                    <a:pt x="26037" y="419"/>
                  </a:moveTo>
                  <a:cubicBezTo>
                    <a:pt x="27001" y="419"/>
                    <a:pt x="27773" y="1190"/>
                    <a:pt x="27773" y="2187"/>
                  </a:cubicBezTo>
                  <a:lnTo>
                    <a:pt x="27773" y="14691"/>
                  </a:lnTo>
                  <a:cubicBezTo>
                    <a:pt x="27773" y="15655"/>
                    <a:pt x="27001" y="16427"/>
                    <a:pt x="26037" y="16427"/>
                  </a:cubicBezTo>
                  <a:lnTo>
                    <a:pt x="2186" y="16427"/>
                  </a:lnTo>
                  <a:cubicBezTo>
                    <a:pt x="1222" y="16427"/>
                    <a:pt x="418" y="15655"/>
                    <a:pt x="418" y="14691"/>
                  </a:cubicBezTo>
                  <a:lnTo>
                    <a:pt x="418" y="2187"/>
                  </a:lnTo>
                  <a:cubicBezTo>
                    <a:pt x="418" y="1190"/>
                    <a:pt x="1222" y="419"/>
                    <a:pt x="2186" y="419"/>
                  </a:cubicBezTo>
                  <a:close/>
                  <a:moveTo>
                    <a:pt x="2186" y="1"/>
                  </a:moveTo>
                  <a:cubicBezTo>
                    <a:pt x="964" y="1"/>
                    <a:pt x="0" y="965"/>
                    <a:pt x="0" y="2187"/>
                  </a:cubicBezTo>
                  <a:lnTo>
                    <a:pt x="0" y="14691"/>
                  </a:lnTo>
                  <a:cubicBezTo>
                    <a:pt x="0" y="15880"/>
                    <a:pt x="964" y="16845"/>
                    <a:pt x="2186" y="16845"/>
                  </a:cubicBezTo>
                  <a:lnTo>
                    <a:pt x="26037" y="16845"/>
                  </a:lnTo>
                  <a:cubicBezTo>
                    <a:pt x="27226" y="16845"/>
                    <a:pt x="28191" y="15880"/>
                    <a:pt x="28191" y="14691"/>
                  </a:cubicBezTo>
                  <a:lnTo>
                    <a:pt x="28191" y="2187"/>
                  </a:lnTo>
                  <a:cubicBezTo>
                    <a:pt x="28191" y="965"/>
                    <a:pt x="27226" y="1"/>
                    <a:pt x="26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64"/>
            <p:cNvSpPr/>
            <p:nvPr/>
          </p:nvSpPr>
          <p:spPr>
            <a:xfrm>
              <a:off x="4486625" y="1487725"/>
              <a:ext cx="694325" cy="149500"/>
            </a:xfrm>
            <a:custGeom>
              <a:avLst/>
              <a:gdLst/>
              <a:ahLst/>
              <a:cxnLst/>
              <a:rect l="l" t="t" r="r" b="b"/>
              <a:pathLst>
                <a:path w="27773" h="5980" extrusionOk="0">
                  <a:moveTo>
                    <a:pt x="0" y="1"/>
                  </a:moveTo>
                  <a:lnTo>
                    <a:pt x="0" y="5980"/>
                  </a:lnTo>
                  <a:lnTo>
                    <a:pt x="27773" y="5980"/>
                  </a:lnTo>
                  <a:lnTo>
                    <a:pt x="27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64"/>
            <p:cNvSpPr/>
            <p:nvPr/>
          </p:nvSpPr>
          <p:spPr>
            <a:xfrm>
              <a:off x="4481000" y="1482900"/>
              <a:ext cx="704775" cy="159150"/>
            </a:xfrm>
            <a:custGeom>
              <a:avLst/>
              <a:gdLst/>
              <a:ahLst/>
              <a:cxnLst/>
              <a:rect l="l" t="t" r="r" b="b"/>
              <a:pathLst>
                <a:path w="28191" h="6366" extrusionOk="0">
                  <a:moveTo>
                    <a:pt x="27773" y="419"/>
                  </a:moveTo>
                  <a:lnTo>
                    <a:pt x="27773" y="5948"/>
                  </a:lnTo>
                  <a:lnTo>
                    <a:pt x="418" y="5948"/>
                  </a:lnTo>
                  <a:lnTo>
                    <a:pt x="418" y="419"/>
                  </a:lnTo>
                  <a:close/>
                  <a:moveTo>
                    <a:pt x="225" y="1"/>
                  </a:moveTo>
                  <a:cubicBezTo>
                    <a:pt x="161" y="1"/>
                    <a:pt x="96" y="33"/>
                    <a:pt x="64" y="65"/>
                  </a:cubicBezTo>
                  <a:cubicBezTo>
                    <a:pt x="32" y="97"/>
                    <a:pt x="0" y="162"/>
                    <a:pt x="0" y="194"/>
                  </a:cubicBezTo>
                  <a:lnTo>
                    <a:pt x="0" y="6173"/>
                  </a:lnTo>
                  <a:cubicBezTo>
                    <a:pt x="0" y="6205"/>
                    <a:pt x="32" y="6269"/>
                    <a:pt x="64" y="6301"/>
                  </a:cubicBezTo>
                  <a:cubicBezTo>
                    <a:pt x="96" y="6365"/>
                    <a:pt x="161" y="6365"/>
                    <a:pt x="225" y="6365"/>
                  </a:cubicBezTo>
                  <a:lnTo>
                    <a:pt x="27998" y="6365"/>
                  </a:lnTo>
                  <a:cubicBezTo>
                    <a:pt x="28030" y="6365"/>
                    <a:pt x="28094" y="6365"/>
                    <a:pt x="28126" y="6301"/>
                  </a:cubicBezTo>
                  <a:cubicBezTo>
                    <a:pt x="28191" y="6269"/>
                    <a:pt x="28191" y="6205"/>
                    <a:pt x="28191" y="6173"/>
                  </a:cubicBezTo>
                  <a:lnTo>
                    <a:pt x="28191" y="194"/>
                  </a:lnTo>
                  <a:cubicBezTo>
                    <a:pt x="28191" y="162"/>
                    <a:pt x="28191" y="97"/>
                    <a:pt x="28126" y="65"/>
                  </a:cubicBezTo>
                  <a:cubicBezTo>
                    <a:pt x="28094" y="33"/>
                    <a:pt x="28030" y="1"/>
                    <a:pt x="27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64"/>
            <p:cNvSpPr/>
            <p:nvPr/>
          </p:nvSpPr>
          <p:spPr>
            <a:xfrm>
              <a:off x="4976025" y="1726400"/>
              <a:ext cx="57875" cy="57900"/>
            </a:xfrm>
            <a:custGeom>
              <a:avLst/>
              <a:gdLst/>
              <a:ahLst/>
              <a:cxnLst/>
              <a:rect l="l" t="t" r="r" b="b"/>
              <a:pathLst>
                <a:path w="2315" h="2316" extrusionOk="0">
                  <a:moveTo>
                    <a:pt x="1157" y="1"/>
                  </a:moveTo>
                  <a:cubicBezTo>
                    <a:pt x="514" y="1"/>
                    <a:pt x="0" y="515"/>
                    <a:pt x="0" y="1158"/>
                  </a:cubicBezTo>
                  <a:cubicBezTo>
                    <a:pt x="0" y="1801"/>
                    <a:pt x="514" y="2315"/>
                    <a:pt x="1157" y="2315"/>
                  </a:cubicBezTo>
                  <a:cubicBezTo>
                    <a:pt x="1800" y="2315"/>
                    <a:pt x="2314" y="1801"/>
                    <a:pt x="2314" y="1158"/>
                  </a:cubicBezTo>
                  <a:cubicBezTo>
                    <a:pt x="2314" y="515"/>
                    <a:pt x="1800" y="1"/>
                    <a:pt x="11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64"/>
            <p:cNvSpPr/>
            <p:nvPr/>
          </p:nvSpPr>
          <p:spPr>
            <a:xfrm>
              <a:off x="4970375" y="1720775"/>
              <a:ext cx="69150" cy="69150"/>
            </a:xfrm>
            <a:custGeom>
              <a:avLst/>
              <a:gdLst/>
              <a:ahLst/>
              <a:cxnLst/>
              <a:rect l="l" t="t" r="r" b="b"/>
              <a:pathLst>
                <a:path w="2766" h="2766" extrusionOk="0">
                  <a:moveTo>
                    <a:pt x="1383" y="451"/>
                  </a:moveTo>
                  <a:cubicBezTo>
                    <a:pt x="1898" y="451"/>
                    <a:pt x="2348" y="869"/>
                    <a:pt x="2348" y="1383"/>
                  </a:cubicBezTo>
                  <a:cubicBezTo>
                    <a:pt x="2348" y="1929"/>
                    <a:pt x="1898" y="2347"/>
                    <a:pt x="1383" y="2347"/>
                  </a:cubicBezTo>
                  <a:cubicBezTo>
                    <a:pt x="869" y="2347"/>
                    <a:pt x="451" y="1929"/>
                    <a:pt x="451" y="1383"/>
                  </a:cubicBezTo>
                  <a:cubicBezTo>
                    <a:pt x="451" y="869"/>
                    <a:pt x="869" y="451"/>
                    <a:pt x="1383" y="451"/>
                  </a:cubicBezTo>
                  <a:close/>
                  <a:moveTo>
                    <a:pt x="1383" y="1"/>
                  </a:moveTo>
                  <a:cubicBezTo>
                    <a:pt x="644" y="1"/>
                    <a:pt x="1" y="643"/>
                    <a:pt x="1" y="1383"/>
                  </a:cubicBezTo>
                  <a:cubicBezTo>
                    <a:pt x="1" y="2154"/>
                    <a:pt x="644" y="2765"/>
                    <a:pt x="1383" y="2765"/>
                  </a:cubicBezTo>
                  <a:cubicBezTo>
                    <a:pt x="2155" y="2765"/>
                    <a:pt x="2765" y="2154"/>
                    <a:pt x="2765" y="1383"/>
                  </a:cubicBezTo>
                  <a:cubicBezTo>
                    <a:pt x="2765" y="643"/>
                    <a:pt x="2155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64"/>
            <p:cNvSpPr/>
            <p:nvPr/>
          </p:nvSpPr>
          <p:spPr>
            <a:xfrm>
              <a:off x="5056375" y="1726400"/>
              <a:ext cx="58675" cy="57900"/>
            </a:xfrm>
            <a:custGeom>
              <a:avLst/>
              <a:gdLst/>
              <a:ahLst/>
              <a:cxnLst/>
              <a:rect l="l" t="t" r="r" b="b"/>
              <a:pathLst>
                <a:path w="2347" h="2316" extrusionOk="0">
                  <a:moveTo>
                    <a:pt x="1190" y="1"/>
                  </a:moveTo>
                  <a:cubicBezTo>
                    <a:pt x="547" y="1"/>
                    <a:pt x="0" y="515"/>
                    <a:pt x="0" y="1158"/>
                  </a:cubicBezTo>
                  <a:cubicBezTo>
                    <a:pt x="0" y="1801"/>
                    <a:pt x="547" y="2315"/>
                    <a:pt x="1190" y="2315"/>
                  </a:cubicBezTo>
                  <a:cubicBezTo>
                    <a:pt x="1801" y="2315"/>
                    <a:pt x="2347" y="1801"/>
                    <a:pt x="2347" y="1158"/>
                  </a:cubicBezTo>
                  <a:cubicBezTo>
                    <a:pt x="2347" y="515"/>
                    <a:pt x="1801" y="1"/>
                    <a:pt x="1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64"/>
            <p:cNvSpPr/>
            <p:nvPr/>
          </p:nvSpPr>
          <p:spPr>
            <a:xfrm>
              <a:off x="5051550" y="1720775"/>
              <a:ext cx="68325" cy="69150"/>
            </a:xfrm>
            <a:custGeom>
              <a:avLst/>
              <a:gdLst/>
              <a:ahLst/>
              <a:cxnLst/>
              <a:rect l="l" t="t" r="r" b="b"/>
              <a:pathLst>
                <a:path w="2733" h="2766" extrusionOk="0">
                  <a:moveTo>
                    <a:pt x="1383" y="451"/>
                  </a:moveTo>
                  <a:cubicBezTo>
                    <a:pt x="1897" y="451"/>
                    <a:pt x="2315" y="869"/>
                    <a:pt x="2315" y="1383"/>
                  </a:cubicBezTo>
                  <a:cubicBezTo>
                    <a:pt x="2315" y="1929"/>
                    <a:pt x="1897" y="2347"/>
                    <a:pt x="1383" y="2347"/>
                  </a:cubicBezTo>
                  <a:cubicBezTo>
                    <a:pt x="836" y="2347"/>
                    <a:pt x="418" y="1929"/>
                    <a:pt x="418" y="1383"/>
                  </a:cubicBezTo>
                  <a:cubicBezTo>
                    <a:pt x="418" y="869"/>
                    <a:pt x="836" y="451"/>
                    <a:pt x="1383" y="451"/>
                  </a:cubicBezTo>
                  <a:close/>
                  <a:moveTo>
                    <a:pt x="1383" y="1"/>
                  </a:moveTo>
                  <a:cubicBezTo>
                    <a:pt x="611" y="1"/>
                    <a:pt x="1" y="643"/>
                    <a:pt x="1" y="1383"/>
                  </a:cubicBezTo>
                  <a:cubicBezTo>
                    <a:pt x="1" y="2154"/>
                    <a:pt x="611" y="2765"/>
                    <a:pt x="1383" y="2765"/>
                  </a:cubicBezTo>
                  <a:cubicBezTo>
                    <a:pt x="2122" y="2765"/>
                    <a:pt x="2733" y="2154"/>
                    <a:pt x="2733" y="1383"/>
                  </a:cubicBezTo>
                  <a:cubicBezTo>
                    <a:pt x="2733" y="643"/>
                    <a:pt x="2122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64"/>
            <p:cNvSpPr/>
            <p:nvPr/>
          </p:nvSpPr>
          <p:spPr>
            <a:xfrm>
              <a:off x="2203550" y="1434700"/>
              <a:ext cx="830975" cy="432350"/>
            </a:xfrm>
            <a:custGeom>
              <a:avLst/>
              <a:gdLst/>
              <a:ahLst/>
              <a:cxnLst/>
              <a:rect l="l" t="t" r="r" b="b"/>
              <a:pathLst>
                <a:path w="33239" h="17294" extrusionOk="0">
                  <a:moveTo>
                    <a:pt x="1" y="0"/>
                  </a:moveTo>
                  <a:lnTo>
                    <a:pt x="1" y="17294"/>
                  </a:lnTo>
                  <a:lnTo>
                    <a:pt x="33238" y="17294"/>
                  </a:lnTo>
                  <a:lnTo>
                    <a:pt x="33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64"/>
            <p:cNvSpPr/>
            <p:nvPr/>
          </p:nvSpPr>
          <p:spPr>
            <a:xfrm>
              <a:off x="2198750" y="1429075"/>
              <a:ext cx="841400" cy="443600"/>
            </a:xfrm>
            <a:custGeom>
              <a:avLst/>
              <a:gdLst/>
              <a:ahLst/>
              <a:cxnLst/>
              <a:rect l="l" t="t" r="r" b="b"/>
              <a:pathLst>
                <a:path w="33656" h="17744" extrusionOk="0">
                  <a:moveTo>
                    <a:pt x="33205" y="418"/>
                  </a:moveTo>
                  <a:lnTo>
                    <a:pt x="33205" y="17326"/>
                  </a:lnTo>
                  <a:lnTo>
                    <a:pt x="418" y="17326"/>
                  </a:ln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6" y="32"/>
                    <a:pt x="64" y="64"/>
                  </a:cubicBezTo>
                  <a:cubicBezTo>
                    <a:pt x="0" y="97"/>
                    <a:pt x="0" y="161"/>
                    <a:pt x="0" y="225"/>
                  </a:cubicBezTo>
                  <a:lnTo>
                    <a:pt x="0" y="17519"/>
                  </a:lnTo>
                  <a:cubicBezTo>
                    <a:pt x="0" y="17583"/>
                    <a:pt x="0" y="17647"/>
                    <a:pt x="64" y="17680"/>
                  </a:cubicBezTo>
                  <a:cubicBezTo>
                    <a:pt x="96" y="17712"/>
                    <a:pt x="161" y="17744"/>
                    <a:pt x="193" y="17744"/>
                  </a:cubicBezTo>
                  <a:lnTo>
                    <a:pt x="33430" y="17744"/>
                  </a:lnTo>
                  <a:cubicBezTo>
                    <a:pt x="33494" y="17744"/>
                    <a:pt x="33527" y="17712"/>
                    <a:pt x="33591" y="17680"/>
                  </a:cubicBezTo>
                  <a:cubicBezTo>
                    <a:pt x="33623" y="17647"/>
                    <a:pt x="33655" y="17583"/>
                    <a:pt x="33655" y="17519"/>
                  </a:cubicBezTo>
                  <a:lnTo>
                    <a:pt x="33655" y="225"/>
                  </a:lnTo>
                  <a:cubicBezTo>
                    <a:pt x="33655" y="161"/>
                    <a:pt x="33623" y="97"/>
                    <a:pt x="33591" y="64"/>
                  </a:cubicBezTo>
                  <a:cubicBezTo>
                    <a:pt x="33527" y="32"/>
                    <a:pt x="33494" y="0"/>
                    <a:pt x="33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64"/>
            <p:cNvSpPr/>
            <p:nvPr/>
          </p:nvSpPr>
          <p:spPr>
            <a:xfrm>
              <a:off x="2203550" y="1434700"/>
              <a:ext cx="830975" cy="76350"/>
            </a:xfrm>
            <a:custGeom>
              <a:avLst/>
              <a:gdLst/>
              <a:ahLst/>
              <a:cxnLst/>
              <a:rect l="l" t="t" r="r" b="b"/>
              <a:pathLst>
                <a:path w="33239" h="3054" extrusionOk="0">
                  <a:moveTo>
                    <a:pt x="1" y="0"/>
                  </a:moveTo>
                  <a:lnTo>
                    <a:pt x="1" y="3054"/>
                  </a:lnTo>
                  <a:lnTo>
                    <a:pt x="33238" y="3054"/>
                  </a:lnTo>
                  <a:lnTo>
                    <a:pt x="332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64"/>
            <p:cNvSpPr/>
            <p:nvPr/>
          </p:nvSpPr>
          <p:spPr>
            <a:xfrm>
              <a:off x="2198750" y="1429075"/>
              <a:ext cx="841400" cy="87600"/>
            </a:xfrm>
            <a:custGeom>
              <a:avLst/>
              <a:gdLst/>
              <a:ahLst/>
              <a:cxnLst/>
              <a:rect l="l" t="t" r="r" b="b"/>
              <a:pathLst>
                <a:path w="33656" h="3504" extrusionOk="0">
                  <a:moveTo>
                    <a:pt x="33205" y="418"/>
                  </a:moveTo>
                  <a:lnTo>
                    <a:pt x="33205" y="3054"/>
                  </a:lnTo>
                  <a:lnTo>
                    <a:pt x="418" y="3054"/>
                  </a:ln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6" y="32"/>
                    <a:pt x="64" y="64"/>
                  </a:cubicBezTo>
                  <a:cubicBezTo>
                    <a:pt x="0" y="97"/>
                    <a:pt x="0" y="161"/>
                    <a:pt x="0" y="225"/>
                  </a:cubicBezTo>
                  <a:lnTo>
                    <a:pt x="0" y="3279"/>
                  </a:lnTo>
                  <a:cubicBezTo>
                    <a:pt x="0" y="3343"/>
                    <a:pt x="0" y="3407"/>
                    <a:pt x="64" y="3440"/>
                  </a:cubicBezTo>
                  <a:cubicBezTo>
                    <a:pt x="96" y="3472"/>
                    <a:pt x="161" y="3504"/>
                    <a:pt x="193" y="3504"/>
                  </a:cubicBezTo>
                  <a:lnTo>
                    <a:pt x="33430" y="3504"/>
                  </a:lnTo>
                  <a:cubicBezTo>
                    <a:pt x="33494" y="3504"/>
                    <a:pt x="33527" y="3472"/>
                    <a:pt x="33591" y="3440"/>
                  </a:cubicBezTo>
                  <a:cubicBezTo>
                    <a:pt x="33623" y="3407"/>
                    <a:pt x="33655" y="3343"/>
                    <a:pt x="33655" y="3279"/>
                  </a:cubicBezTo>
                  <a:lnTo>
                    <a:pt x="33655" y="225"/>
                  </a:lnTo>
                  <a:cubicBezTo>
                    <a:pt x="33655" y="161"/>
                    <a:pt x="33623" y="97"/>
                    <a:pt x="33591" y="64"/>
                  </a:cubicBezTo>
                  <a:cubicBezTo>
                    <a:pt x="33527" y="32"/>
                    <a:pt x="33494" y="0"/>
                    <a:pt x="33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64"/>
            <p:cNvSpPr/>
            <p:nvPr/>
          </p:nvSpPr>
          <p:spPr>
            <a:xfrm>
              <a:off x="2328925" y="1603450"/>
              <a:ext cx="580225" cy="123775"/>
            </a:xfrm>
            <a:custGeom>
              <a:avLst/>
              <a:gdLst/>
              <a:ahLst/>
              <a:cxnLst/>
              <a:rect l="l" t="t" r="r" b="b"/>
              <a:pathLst>
                <a:path w="23209" h="4951" extrusionOk="0">
                  <a:moveTo>
                    <a:pt x="0" y="1"/>
                  </a:moveTo>
                  <a:lnTo>
                    <a:pt x="0" y="4951"/>
                  </a:lnTo>
                  <a:lnTo>
                    <a:pt x="23209" y="4951"/>
                  </a:lnTo>
                  <a:lnTo>
                    <a:pt x="232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64"/>
            <p:cNvSpPr/>
            <p:nvPr/>
          </p:nvSpPr>
          <p:spPr>
            <a:xfrm>
              <a:off x="2323300" y="1597825"/>
              <a:ext cx="591475" cy="135025"/>
            </a:xfrm>
            <a:custGeom>
              <a:avLst/>
              <a:gdLst/>
              <a:ahLst/>
              <a:cxnLst/>
              <a:rect l="l" t="t" r="r" b="b"/>
              <a:pathLst>
                <a:path w="23659" h="5401" extrusionOk="0">
                  <a:moveTo>
                    <a:pt x="23241" y="418"/>
                  </a:moveTo>
                  <a:lnTo>
                    <a:pt x="23241" y="4983"/>
                  </a:lnTo>
                  <a:lnTo>
                    <a:pt x="418" y="4983"/>
                  </a:lnTo>
                  <a:lnTo>
                    <a:pt x="418" y="418"/>
                  </a:lnTo>
                  <a:close/>
                  <a:moveTo>
                    <a:pt x="225" y="0"/>
                  </a:moveTo>
                  <a:cubicBezTo>
                    <a:pt x="161" y="0"/>
                    <a:pt x="97" y="33"/>
                    <a:pt x="65" y="65"/>
                  </a:cubicBezTo>
                  <a:cubicBezTo>
                    <a:pt x="33" y="97"/>
                    <a:pt x="0" y="161"/>
                    <a:pt x="0" y="226"/>
                  </a:cubicBezTo>
                  <a:lnTo>
                    <a:pt x="0" y="5176"/>
                  </a:lnTo>
                  <a:cubicBezTo>
                    <a:pt x="0" y="5240"/>
                    <a:pt x="33" y="5304"/>
                    <a:pt x="65" y="5336"/>
                  </a:cubicBezTo>
                  <a:cubicBezTo>
                    <a:pt x="97" y="5369"/>
                    <a:pt x="161" y="5401"/>
                    <a:pt x="225" y="5401"/>
                  </a:cubicBezTo>
                  <a:lnTo>
                    <a:pt x="23434" y="5401"/>
                  </a:lnTo>
                  <a:cubicBezTo>
                    <a:pt x="23498" y="5401"/>
                    <a:pt x="23562" y="5369"/>
                    <a:pt x="23594" y="5336"/>
                  </a:cubicBezTo>
                  <a:cubicBezTo>
                    <a:pt x="23627" y="5304"/>
                    <a:pt x="23659" y="5240"/>
                    <a:pt x="23659" y="5176"/>
                  </a:cubicBezTo>
                  <a:lnTo>
                    <a:pt x="23659" y="226"/>
                  </a:lnTo>
                  <a:cubicBezTo>
                    <a:pt x="23659" y="161"/>
                    <a:pt x="23627" y="97"/>
                    <a:pt x="23594" y="65"/>
                  </a:cubicBezTo>
                  <a:cubicBezTo>
                    <a:pt x="23562" y="33"/>
                    <a:pt x="23498" y="0"/>
                    <a:pt x="23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64"/>
            <p:cNvSpPr/>
            <p:nvPr/>
          </p:nvSpPr>
          <p:spPr>
            <a:xfrm>
              <a:off x="2357050" y="1644425"/>
              <a:ext cx="45825" cy="46650"/>
            </a:xfrm>
            <a:custGeom>
              <a:avLst/>
              <a:gdLst/>
              <a:ahLst/>
              <a:cxnLst/>
              <a:rect l="l" t="t" r="r" b="b"/>
              <a:pathLst>
                <a:path w="1833" h="1866" extrusionOk="0">
                  <a:moveTo>
                    <a:pt x="708" y="1"/>
                  </a:moveTo>
                  <a:lnTo>
                    <a:pt x="804" y="708"/>
                  </a:lnTo>
                  <a:lnTo>
                    <a:pt x="225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33" y="1222"/>
                  </a:lnTo>
                  <a:lnTo>
                    <a:pt x="225" y="1576"/>
                  </a:lnTo>
                  <a:lnTo>
                    <a:pt x="804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1" y="1158"/>
                  </a:lnTo>
                  <a:lnTo>
                    <a:pt x="1608" y="1608"/>
                  </a:lnTo>
                  <a:lnTo>
                    <a:pt x="1833" y="1255"/>
                  </a:lnTo>
                  <a:lnTo>
                    <a:pt x="1190" y="933"/>
                  </a:lnTo>
                  <a:lnTo>
                    <a:pt x="1833" y="612"/>
                  </a:lnTo>
                  <a:lnTo>
                    <a:pt x="1608" y="258"/>
                  </a:lnTo>
                  <a:lnTo>
                    <a:pt x="1061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64"/>
            <p:cNvSpPr/>
            <p:nvPr/>
          </p:nvSpPr>
          <p:spPr>
            <a:xfrm>
              <a:off x="24173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7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193" y="1576"/>
                  </a:lnTo>
                  <a:lnTo>
                    <a:pt x="772" y="1158"/>
                  </a:lnTo>
                  <a:lnTo>
                    <a:pt x="707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0" y="1255"/>
                  </a:lnTo>
                  <a:lnTo>
                    <a:pt x="1157" y="933"/>
                  </a:lnTo>
                  <a:lnTo>
                    <a:pt x="1800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64"/>
            <p:cNvSpPr/>
            <p:nvPr/>
          </p:nvSpPr>
          <p:spPr>
            <a:xfrm>
              <a:off x="2476775" y="1644425"/>
              <a:ext cx="45050" cy="46650"/>
            </a:xfrm>
            <a:custGeom>
              <a:avLst/>
              <a:gdLst/>
              <a:ahLst/>
              <a:cxnLst/>
              <a:rect l="l" t="t" r="r" b="b"/>
              <a:pathLst>
                <a:path w="1802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44" y="933"/>
                  </a:lnTo>
                  <a:lnTo>
                    <a:pt x="33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2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90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62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64"/>
            <p:cNvSpPr/>
            <p:nvPr/>
          </p:nvSpPr>
          <p:spPr>
            <a:xfrm>
              <a:off x="2537050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12" y="933"/>
                  </a:lnTo>
                  <a:lnTo>
                    <a:pt x="1" y="1222"/>
                  </a:lnTo>
                  <a:lnTo>
                    <a:pt x="194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094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29" y="676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64"/>
            <p:cNvSpPr/>
            <p:nvPr/>
          </p:nvSpPr>
          <p:spPr>
            <a:xfrm>
              <a:off x="25965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64"/>
            <p:cNvSpPr/>
            <p:nvPr/>
          </p:nvSpPr>
          <p:spPr>
            <a:xfrm>
              <a:off x="2656000" y="1644425"/>
              <a:ext cx="45825" cy="46650"/>
            </a:xfrm>
            <a:custGeom>
              <a:avLst/>
              <a:gdLst/>
              <a:ahLst/>
              <a:cxnLst/>
              <a:rect l="l" t="t" r="r" b="b"/>
              <a:pathLst>
                <a:path w="1833" h="1866" extrusionOk="0">
                  <a:moveTo>
                    <a:pt x="707" y="1"/>
                  </a:moveTo>
                  <a:lnTo>
                    <a:pt x="804" y="708"/>
                  </a:lnTo>
                  <a:lnTo>
                    <a:pt x="225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32" y="1222"/>
                  </a:lnTo>
                  <a:lnTo>
                    <a:pt x="225" y="1576"/>
                  </a:lnTo>
                  <a:lnTo>
                    <a:pt x="804" y="1158"/>
                  </a:lnTo>
                  <a:lnTo>
                    <a:pt x="707" y="1865"/>
                  </a:lnTo>
                  <a:lnTo>
                    <a:pt x="1125" y="1865"/>
                  </a:lnTo>
                  <a:lnTo>
                    <a:pt x="1061" y="1158"/>
                  </a:lnTo>
                  <a:lnTo>
                    <a:pt x="1607" y="1608"/>
                  </a:lnTo>
                  <a:lnTo>
                    <a:pt x="1832" y="1255"/>
                  </a:lnTo>
                  <a:lnTo>
                    <a:pt x="1190" y="933"/>
                  </a:lnTo>
                  <a:lnTo>
                    <a:pt x="1832" y="612"/>
                  </a:lnTo>
                  <a:lnTo>
                    <a:pt x="1607" y="258"/>
                  </a:lnTo>
                  <a:lnTo>
                    <a:pt x="1061" y="676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64"/>
            <p:cNvSpPr/>
            <p:nvPr/>
          </p:nvSpPr>
          <p:spPr>
            <a:xfrm>
              <a:off x="271627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7" y="1"/>
                  </a:moveTo>
                  <a:lnTo>
                    <a:pt x="771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193" y="1576"/>
                  </a:lnTo>
                  <a:lnTo>
                    <a:pt x="771" y="1158"/>
                  </a:lnTo>
                  <a:lnTo>
                    <a:pt x="707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7" y="1608"/>
                  </a:lnTo>
                  <a:lnTo>
                    <a:pt x="1800" y="1255"/>
                  </a:lnTo>
                  <a:lnTo>
                    <a:pt x="1157" y="933"/>
                  </a:lnTo>
                  <a:lnTo>
                    <a:pt x="1800" y="612"/>
                  </a:lnTo>
                  <a:lnTo>
                    <a:pt x="1607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64"/>
            <p:cNvSpPr/>
            <p:nvPr/>
          </p:nvSpPr>
          <p:spPr>
            <a:xfrm>
              <a:off x="27757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44" y="933"/>
                  </a:lnTo>
                  <a:lnTo>
                    <a:pt x="33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1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90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61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64"/>
            <p:cNvSpPr/>
            <p:nvPr/>
          </p:nvSpPr>
          <p:spPr>
            <a:xfrm>
              <a:off x="2836000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676" y="1"/>
                  </a:moveTo>
                  <a:lnTo>
                    <a:pt x="772" y="708"/>
                  </a:lnTo>
                  <a:lnTo>
                    <a:pt x="193" y="290"/>
                  </a:lnTo>
                  <a:lnTo>
                    <a:pt x="1" y="612"/>
                  </a:lnTo>
                  <a:lnTo>
                    <a:pt x="611" y="933"/>
                  </a:lnTo>
                  <a:lnTo>
                    <a:pt x="1" y="1222"/>
                  </a:lnTo>
                  <a:lnTo>
                    <a:pt x="193" y="1576"/>
                  </a:lnTo>
                  <a:lnTo>
                    <a:pt x="772" y="1158"/>
                  </a:lnTo>
                  <a:lnTo>
                    <a:pt x="676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64"/>
            <p:cNvSpPr/>
            <p:nvPr/>
          </p:nvSpPr>
          <p:spPr>
            <a:xfrm>
              <a:off x="3166275" y="1069850"/>
              <a:ext cx="190500" cy="167175"/>
            </a:xfrm>
            <a:custGeom>
              <a:avLst/>
              <a:gdLst/>
              <a:ahLst/>
              <a:cxnLst/>
              <a:rect l="l" t="t" r="r" b="b"/>
              <a:pathLst>
                <a:path w="7620" h="6687" extrusionOk="0">
                  <a:moveTo>
                    <a:pt x="1" y="1"/>
                  </a:moveTo>
                  <a:lnTo>
                    <a:pt x="1" y="6687"/>
                  </a:lnTo>
                  <a:lnTo>
                    <a:pt x="7619" y="33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64"/>
            <p:cNvSpPr/>
            <p:nvPr/>
          </p:nvSpPr>
          <p:spPr>
            <a:xfrm>
              <a:off x="5470225" y="2407075"/>
              <a:ext cx="341575" cy="341550"/>
            </a:xfrm>
            <a:custGeom>
              <a:avLst/>
              <a:gdLst/>
              <a:ahLst/>
              <a:cxnLst/>
              <a:rect l="l" t="t" r="r" b="b"/>
              <a:pathLst>
                <a:path w="13663" h="13662" extrusionOk="0">
                  <a:moveTo>
                    <a:pt x="6815" y="0"/>
                  </a:moveTo>
                  <a:cubicBezTo>
                    <a:pt x="3055" y="0"/>
                    <a:pt x="1" y="3054"/>
                    <a:pt x="1" y="6815"/>
                  </a:cubicBezTo>
                  <a:cubicBezTo>
                    <a:pt x="1" y="10608"/>
                    <a:pt x="3055" y="13661"/>
                    <a:pt x="6815" y="13661"/>
                  </a:cubicBezTo>
                  <a:cubicBezTo>
                    <a:pt x="10608" y="13661"/>
                    <a:pt x="13662" y="10608"/>
                    <a:pt x="13662" y="6815"/>
                  </a:cubicBezTo>
                  <a:cubicBezTo>
                    <a:pt x="13662" y="3054"/>
                    <a:pt x="10608" y="0"/>
                    <a:pt x="6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64"/>
            <p:cNvSpPr/>
            <p:nvPr/>
          </p:nvSpPr>
          <p:spPr>
            <a:xfrm>
              <a:off x="5464600" y="2401425"/>
              <a:ext cx="352025" cy="352025"/>
            </a:xfrm>
            <a:custGeom>
              <a:avLst/>
              <a:gdLst/>
              <a:ahLst/>
              <a:cxnLst/>
              <a:rect l="l" t="t" r="r" b="b"/>
              <a:pathLst>
                <a:path w="14081" h="14081" extrusionOk="0">
                  <a:moveTo>
                    <a:pt x="7040" y="451"/>
                  </a:moveTo>
                  <a:cubicBezTo>
                    <a:pt x="8873" y="451"/>
                    <a:pt x="10544" y="1190"/>
                    <a:pt x="11733" y="2380"/>
                  </a:cubicBezTo>
                  <a:cubicBezTo>
                    <a:pt x="12923" y="3569"/>
                    <a:pt x="13662" y="5241"/>
                    <a:pt x="13662" y="7041"/>
                  </a:cubicBezTo>
                  <a:cubicBezTo>
                    <a:pt x="13662" y="8873"/>
                    <a:pt x="12923" y="10544"/>
                    <a:pt x="11733" y="11734"/>
                  </a:cubicBezTo>
                  <a:cubicBezTo>
                    <a:pt x="10544" y="12923"/>
                    <a:pt x="8873" y="13662"/>
                    <a:pt x="7040" y="13662"/>
                  </a:cubicBezTo>
                  <a:cubicBezTo>
                    <a:pt x="5240" y="13662"/>
                    <a:pt x="3569" y="12923"/>
                    <a:pt x="2379" y="11734"/>
                  </a:cubicBezTo>
                  <a:cubicBezTo>
                    <a:pt x="1190" y="10544"/>
                    <a:pt x="451" y="8873"/>
                    <a:pt x="451" y="7041"/>
                  </a:cubicBezTo>
                  <a:cubicBezTo>
                    <a:pt x="451" y="5241"/>
                    <a:pt x="1190" y="3569"/>
                    <a:pt x="2379" y="2380"/>
                  </a:cubicBezTo>
                  <a:cubicBezTo>
                    <a:pt x="3569" y="1190"/>
                    <a:pt x="5240" y="451"/>
                    <a:pt x="7040" y="451"/>
                  </a:cubicBezTo>
                  <a:close/>
                  <a:moveTo>
                    <a:pt x="7040" y="1"/>
                  </a:moveTo>
                  <a:cubicBezTo>
                    <a:pt x="3183" y="1"/>
                    <a:pt x="1" y="3151"/>
                    <a:pt x="1" y="7041"/>
                  </a:cubicBezTo>
                  <a:cubicBezTo>
                    <a:pt x="1" y="10930"/>
                    <a:pt x="3183" y="14080"/>
                    <a:pt x="7040" y="14080"/>
                  </a:cubicBezTo>
                  <a:cubicBezTo>
                    <a:pt x="10930" y="14080"/>
                    <a:pt x="14080" y="10930"/>
                    <a:pt x="14080" y="7041"/>
                  </a:cubicBezTo>
                  <a:cubicBezTo>
                    <a:pt x="14080" y="3151"/>
                    <a:pt x="10930" y="1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64"/>
            <p:cNvSpPr/>
            <p:nvPr/>
          </p:nvSpPr>
          <p:spPr>
            <a:xfrm>
              <a:off x="5514425" y="2451250"/>
              <a:ext cx="253175" cy="253175"/>
            </a:xfrm>
            <a:custGeom>
              <a:avLst/>
              <a:gdLst/>
              <a:ahLst/>
              <a:cxnLst/>
              <a:rect l="l" t="t" r="r" b="b"/>
              <a:pathLst>
                <a:path w="10127" h="10127" extrusionOk="0">
                  <a:moveTo>
                    <a:pt x="5047" y="1"/>
                  </a:moveTo>
                  <a:cubicBezTo>
                    <a:pt x="2251" y="1"/>
                    <a:pt x="1" y="2251"/>
                    <a:pt x="1" y="5048"/>
                  </a:cubicBezTo>
                  <a:cubicBezTo>
                    <a:pt x="1" y="7876"/>
                    <a:pt x="2251" y="10126"/>
                    <a:pt x="5047" y="10126"/>
                  </a:cubicBezTo>
                  <a:cubicBezTo>
                    <a:pt x="7876" y="10126"/>
                    <a:pt x="10126" y="7876"/>
                    <a:pt x="10126" y="5048"/>
                  </a:cubicBezTo>
                  <a:cubicBezTo>
                    <a:pt x="10126" y="2251"/>
                    <a:pt x="7876" y="1"/>
                    <a:pt x="5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64"/>
            <p:cNvSpPr/>
            <p:nvPr/>
          </p:nvSpPr>
          <p:spPr>
            <a:xfrm>
              <a:off x="5508800" y="2445625"/>
              <a:ext cx="264425" cy="264425"/>
            </a:xfrm>
            <a:custGeom>
              <a:avLst/>
              <a:gdLst/>
              <a:ahLst/>
              <a:cxnLst/>
              <a:rect l="l" t="t" r="r" b="b"/>
              <a:pathLst>
                <a:path w="10577" h="10577" extrusionOk="0">
                  <a:moveTo>
                    <a:pt x="5272" y="419"/>
                  </a:moveTo>
                  <a:cubicBezTo>
                    <a:pt x="6622" y="419"/>
                    <a:pt x="7844" y="965"/>
                    <a:pt x="8712" y="1865"/>
                  </a:cubicBezTo>
                  <a:cubicBezTo>
                    <a:pt x="9612" y="2733"/>
                    <a:pt x="10158" y="3955"/>
                    <a:pt x="10158" y="5273"/>
                  </a:cubicBezTo>
                  <a:cubicBezTo>
                    <a:pt x="10158" y="6623"/>
                    <a:pt x="9612" y="7844"/>
                    <a:pt x="8712" y="8712"/>
                  </a:cubicBezTo>
                  <a:cubicBezTo>
                    <a:pt x="7844" y="9612"/>
                    <a:pt x="6622" y="10159"/>
                    <a:pt x="5272" y="10159"/>
                  </a:cubicBezTo>
                  <a:cubicBezTo>
                    <a:pt x="3954" y="10159"/>
                    <a:pt x="2733" y="9612"/>
                    <a:pt x="1865" y="8712"/>
                  </a:cubicBezTo>
                  <a:cubicBezTo>
                    <a:pt x="965" y="7844"/>
                    <a:pt x="419" y="6623"/>
                    <a:pt x="419" y="5273"/>
                  </a:cubicBezTo>
                  <a:cubicBezTo>
                    <a:pt x="419" y="3955"/>
                    <a:pt x="965" y="2733"/>
                    <a:pt x="1865" y="1865"/>
                  </a:cubicBezTo>
                  <a:cubicBezTo>
                    <a:pt x="2733" y="965"/>
                    <a:pt x="3954" y="419"/>
                    <a:pt x="5272" y="419"/>
                  </a:cubicBezTo>
                  <a:close/>
                  <a:moveTo>
                    <a:pt x="5272" y="1"/>
                  </a:moveTo>
                  <a:cubicBezTo>
                    <a:pt x="2379" y="1"/>
                    <a:pt x="1" y="2380"/>
                    <a:pt x="1" y="5273"/>
                  </a:cubicBezTo>
                  <a:cubicBezTo>
                    <a:pt x="1" y="8198"/>
                    <a:pt x="2379" y="10576"/>
                    <a:pt x="5272" y="10576"/>
                  </a:cubicBezTo>
                  <a:cubicBezTo>
                    <a:pt x="8198" y="10576"/>
                    <a:pt x="10576" y="8198"/>
                    <a:pt x="10576" y="5273"/>
                  </a:cubicBezTo>
                  <a:cubicBezTo>
                    <a:pt x="10576" y="2380"/>
                    <a:pt x="8198" y="1"/>
                    <a:pt x="5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64"/>
            <p:cNvSpPr/>
            <p:nvPr/>
          </p:nvSpPr>
          <p:spPr>
            <a:xfrm>
              <a:off x="5589175" y="2480200"/>
              <a:ext cx="103675" cy="189475"/>
            </a:xfrm>
            <a:custGeom>
              <a:avLst/>
              <a:gdLst/>
              <a:ahLst/>
              <a:cxnLst/>
              <a:rect l="l" t="t" r="r" b="b"/>
              <a:pathLst>
                <a:path w="4147" h="7579" extrusionOk="0">
                  <a:moveTo>
                    <a:pt x="2057" y="0"/>
                  </a:moveTo>
                  <a:cubicBezTo>
                    <a:pt x="1993" y="0"/>
                    <a:pt x="1897" y="32"/>
                    <a:pt x="1832" y="97"/>
                  </a:cubicBezTo>
                  <a:cubicBezTo>
                    <a:pt x="1768" y="161"/>
                    <a:pt x="1736" y="225"/>
                    <a:pt x="1736" y="354"/>
                  </a:cubicBezTo>
                  <a:lnTo>
                    <a:pt x="1736" y="1351"/>
                  </a:lnTo>
                  <a:lnTo>
                    <a:pt x="1736" y="1351"/>
                  </a:lnTo>
                  <a:cubicBezTo>
                    <a:pt x="1278" y="1376"/>
                    <a:pt x="892" y="1479"/>
                    <a:pt x="579" y="1672"/>
                  </a:cubicBezTo>
                  <a:cubicBezTo>
                    <a:pt x="193" y="1929"/>
                    <a:pt x="0" y="2282"/>
                    <a:pt x="0" y="2765"/>
                  </a:cubicBezTo>
                  <a:cubicBezTo>
                    <a:pt x="0" y="2957"/>
                    <a:pt x="0" y="3118"/>
                    <a:pt x="64" y="3247"/>
                  </a:cubicBezTo>
                  <a:cubicBezTo>
                    <a:pt x="97" y="3407"/>
                    <a:pt x="161" y="3504"/>
                    <a:pt x="257" y="3600"/>
                  </a:cubicBezTo>
                  <a:cubicBezTo>
                    <a:pt x="322" y="3697"/>
                    <a:pt x="450" y="3793"/>
                    <a:pt x="611" y="3890"/>
                  </a:cubicBezTo>
                  <a:cubicBezTo>
                    <a:pt x="772" y="3954"/>
                    <a:pt x="900" y="4018"/>
                    <a:pt x="1061" y="4083"/>
                  </a:cubicBezTo>
                  <a:cubicBezTo>
                    <a:pt x="1222" y="4147"/>
                    <a:pt x="1415" y="4211"/>
                    <a:pt x="1672" y="4275"/>
                  </a:cubicBezTo>
                  <a:lnTo>
                    <a:pt x="2315" y="4436"/>
                  </a:lnTo>
                  <a:cubicBezTo>
                    <a:pt x="2507" y="4500"/>
                    <a:pt x="2636" y="4565"/>
                    <a:pt x="2732" y="4629"/>
                  </a:cubicBezTo>
                  <a:cubicBezTo>
                    <a:pt x="2861" y="4693"/>
                    <a:pt x="2893" y="4790"/>
                    <a:pt x="2893" y="4886"/>
                  </a:cubicBezTo>
                  <a:cubicBezTo>
                    <a:pt x="2893" y="4983"/>
                    <a:pt x="2861" y="5079"/>
                    <a:pt x="2797" y="5143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4"/>
                    <a:pt x="2347" y="5304"/>
                    <a:pt x="2218" y="5336"/>
                  </a:cubicBezTo>
                  <a:lnTo>
                    <a:pt x="1897" y="5336"/>
                  </a:lnTo>
                  <a:cubicBezTo>
                    <a:pt x="1768" y="5336"/>
                    <a:pt x="1607" y="5304"/>
                    <a:pt x="1479" y="5272"/>
                  </a:cubicBezTo>
                  <a:cubicBezTo>
                    <a:pt x="1350" y="5240"/>
                    <a:pt x="1254" y="5208"/>
                    <a:pt x="1190" y="5175"/>
                  </a:cubicBezTo>
                  <a:cubicBezTo>
                    <a:pt x="1093" y="5143"/>
                    <a:pt x="1029" y="5079"/>
                    <a:pt x="932" y="5047"/>
                  </a:cubicBezTo>
                  <a:cubicBezTo>
                    <a:pt x="836" y="4983"/>
                    <a:pt x="772" y="4950"/>
                    <a:pt x="739" y="4950"/>
                  </a:cubicBezTo>
                  <a:cubicBezTo>
                    <a:pt x="611" y="4886"/>
                    <a:pt x="514" y="4854"/>
                    <a:pt x="418" y="4854"/>
                  </a:cubicBezTo>
                  <a:cubicBezTo>
                    <a:pt x="322" y="4886"/>
                    <a:pt x="225" y="4918"/>
                    <a:pt x="161" y="4983"/>
                  </a:cubicBezTo>
                  <a:cubicBezTo>
                    <a:pt x="97" y="5047"/>
                    <a:pt x="64" y="5143"/>
                    <a:pt x="32" y="5240"/>
                  </a:cubicBezTo>
                  <a:cubicBezTo>
                    <a:pt x="0" y="5304"/>
                    <a:pt x="0" y="5400"/>
                    <a:pt x="32" y="5497"/>
                  </a:cubicBezTo>
                  <a:cubicBezTo>
                    <a:pt x="64" y="5593"/>
                    <a:pt x="97" y="5690"/>
                    <a:pt x="193" y="5754"/>
                  </a:cubicBezTo>
                  <a:cubicBezTo>
                    <a:pt x="660" y="6075"/>
                    <a:pt x="1206" y="6264"/>
                    <a:pt x="1832" y="6320"/>
                  </a:cubicBezTo>
                  <a:lnTo>
                    <a:pt x="1832" y="6320"/>
                  </a:lnTo>
                  <a:lnTo>
                    <a:pt x="1832" y="7233"/>
                  </a:lnTo>
                  <a:cubicBezTo>
                    <a:pt x="1832" y="7393"/>
                    <a:pt x="1865" y="7490"/>
                    <a:pt x="1993" y="7554"/>
                  </a:cubicBezTo>
                  <a:cubicBezTo>
                    <a:pt x="2041" y="7570"/>
                    <a:pt x="2098" y="7578"/>
                    <a:pt x="2154" y="7578"/>
                  </a:cubicBezTo>
                  <a:cubicBezTo>
                    <a:pt x="2210" y="7578"/>
                    <a:pt x="2266" y="7570"/>
                    <a:pt x="2315" y="7554"/>
                  </a:cubicBezTo>
                  <a:cubicBezTo>
                    <a:pt x="2443" y="7490"/>
                    <a:pt x="2475" y="7393"/>
                    <a:pt x="2475" y="7233"/>
                  </a:cubicBezTo>
                  <a:lnTo>
                    <a:pt x="2475" y="6315"/>
                  </a:lnTo>
                  <a:lnTo>
                    <a:pt x="2475" y="6315"/>
                  </a:lnTo>
                  <a:cubicBezTo>
                    <a:pt x="2707" y="6294"/>
                    <a:pt x="2919" y="6252"/>
                    <a:pt x="3118" y="6172"/>
                  </a:cubicBezTo>
                  <a:cubicBezTo>
                    <a:pt x="3440" y="6075"/>
                    <a:pt x="3697" y="5883"/>
                    <a:pt x="3890" y="5625"/>
                  </a:cubicBezTo>
                  <a:cubicBezTo>
                    <a:pt x="4083" y="5400"/>
                    <a:pt x="4147" y="5079"/>
                    <a:pt x="4147" y="4725"/>
                  </a:cubicBezTo>
                  <a:cubicBezTo>
                    <a:pt x="4147" y="4500"/>
                    <a:pt x="4115" y="4308"/>
                    <a:pt x="4050" y="4147"/>
                  </a:cubicBezTo>
                  <a:cubicBezTo>
                    <a:pt x="3954" y="3986"/>
                    <a:pt x="3857" y="3858"/>
                    <a:pt x="3697" y="3761"/>
                  </a:cubicBezTo>
                  <a:cubicBezTo>
                    <a:pt x="3568" y="3632"/>
                    <a:pt x="3407" y="3536"/>
                    <a:pt x="3215" y="3472"/>
                  </a:cubicBezTo>
                  <a:cubicBezTo>
                    <a:pt x="3022" y="3407"/>
                    <a:pt x="2797" y="3343"/>
                    <a:pt x="2540" y="3247"/>
                  </a:cubicBezTo>
                  <a:lnTo>
                    <a:pt x="1897" y="3086"/>
                  </a:lnTo>
                  <a:cubicBezTo>
                    <a:pt x="1704" y="3054"/>
                    <a:pt x="1543" y="2990"/>
                    <a:pt x="1479" y="2925"/>
                  </a:cubicBezTo>
                  <a:cubicBezTo>
                    <a:pt x="1382" y="2861"/>
                    <a:pt x="1350" y="2765"/>
                    <a:pt x="1350" y="2668"/>
                  </a:cubicBezTo>
                  <a:cubicBezTo>
                    <a:pt x="1350" y="2572"/>
                    <a:pt x="1382" y="2507"/>
                    <a:pt x="1511" y="2443"/>
                  </a:cubicBezTo>
                  <a:cubicBezTo>
                    <a:pt x="1607" y="2379"/>
                    <a:pt x="1704" y="2347"/>
                    <a:pt x="1832" y="2347"/>
                  </a:cubicBezTo>
                  <a:lnTo>
                    <a:pt x="2218" y="2347"/>
                  </a:lnTo>
                  <a:cubicBezTo>
                    <a:pt x="2540" y="2379"/>
                    <a:pt x="2893" y="2443"/>
                    <a:pt x="3182" y="2572"/>
                  </a:cubicBezTo>
                  <a:cubicBezTo>
                    <a:pt x="3273" y="2594"/>
                    <a:pt x="3364" y="2617"/>
                    <a:pt x="3444" y="2617"/>
                  </a:cubicBezTo>
                  <a:cubicBezTo>
                    <a:pt x="3477" y="2617"/>
                    <a:pt x="3508" y="2613"/>
                    <a:pt x="3536" y="2604"/>
                  </a:cubicBezTo>
                  <a:cubicBezTo>
                    <a:pt x="3632" y="2572"/>
                    <a:pt x="3697" y="2540"/>
                    <a:pt x="3761" y="2443"/>
                  </a:cubicBezTo>
                  <a:cubicBezTo>
                    <a:pt x="3793" y="2379"/>
                    <a:pt x="3825" y="2282"/>
                    <a:pt x="3857" y="2186"/>
                  </a:cubicBezTo>
                  <a:cubicBezTo>
                    <a:pt x="3857" y="2090"/>
                    <a:pt x="3825" y="1993"/>
                    <a:pt x="3761" y="1897"/>
                  </a:cubicBezTo>
                  <a:cubicBezTo>
                    <a:pt x="3729" y="1800"/>
                    <a:pt x="3632" y="1736"/>
                    <a:pt x="3536" y="1672"/>
                  </a:cubicBezTo>
                  <a:cubicBezTo>
                    <a:pt x="3375" y="1607"/>
                    <a:pt x="3247" y="1575"/>
                    <a:pt x="3150" y="1543"/>
                  </a:cubicBezTo>
                  <a:cubicBezTo>
                    <a:pt x="3086" y="1511"/>
                    <a:pt x="2925" y="1447"/>
                    <a:pt x="2765" y="1415"/>
                  </a:cubicBezTo>
                  <a:cubicBezTo>
                    <a:pt x="2649" y="1391"/>
                    <a:pt x="2516" y="1368"/>
                    <a:pt x="2379" y="1357"/>
                  </a:cubicBezTo>
                  <a:lnTo>
                    <a:pt x="2379" y="1357"/>
                  </a:lnTo>
                  <a:lnTo>
                    <a:pt x="2379" y="354"/>
                  </a:lnTo>
                  <a:cubicBezTo>
                    <a:pt x="2379" y="225"/>
                    <a:pt x="2347" y="161"/>
                    <a:pt x="2282" y="97"/>
                  </a:cubicBezTo>
                  <a:cubicBezTo>
                    <a:pt x="2218" y="32"/>
                    <a:pt x="2154" y="0"/>
                    <a:pt x="2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64"/>
            <p:cNvSpPr/>
            <p:nvPr/>
          </p:nvSpPr>
          <p:spPr>
            <a:xfrm>
              <a:off x="5470225" y="2280900"/>
              <a:ext cx="341575" cy="340750"/>
            </a:xfrm>
            <a:custGeom>
              <a:avLst/>
              <a:gdLst/>
              <a:ahLst/>
              <a:cxnLst/>
              <a:rect l="l" t="t" r="r" b="b"/>
              <a:pathLst>
                <a:path w="13663" h="13630" extrusionOk="0">
                  <a:moveTo>
                    <a:pt x="6815" y="0"/>
                  </a:moveTo>
                  <a:cubicBezTo>
                    <a:pt x="3055" y="0"/>
                    <a:pt x="1" y="3054"/>
                    <a:pt x="1" y="6815"/>
                  </a:cubicBezTo>
                  <a:cubicBezTo>
                    <a:pt x="1" y="10576"/>
                    <a:pt x="3055" y="13630"/>
                    <a:pt x="6815" y="13630"/>
                  </a:cubicBezTo>
                  <a:cubicBezTo>
                    <a:pt x="10608" y="13630"/>
                    <a:pt x="13662" y="10576"/>
                    <a:pt x="13662" y="6815"/>
                  </a:cubicBezTo>
                  <a:cubicBezTo>
                    <a:pt x="13662" y="3054"/>
                    <a:pt x="10608" y="0"/>
                    <a:pt x="6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64"/>
            <p:cNvSpPr/>
            <p:nvPr/>
          </p:nvSpPr>
          <p:spPr>
            <a:xfrm>
              <a:off x="5464600" y="2275275"/>
              <a:ext cx="352025" cy="352000"/>
            </a:xfrm>
            <a:custGeom>
              <a:avLst/>
              <a:gdLst/>
              <a:ahLst/>
              <a:cxnLst/>
              <a:rect l="l" t="t" r="r" b="b"/>
              <a:pathLst>
                <a:path w="14081" h="14080" extrusionOk="0">
                  <a:moveTo>
                    <a:pt x="7040" y="418"/>
                  </a:moveTo>
                  <a:cubicBezTo>
                    <a:pt x="8873" y="418"/>
                    <a:pt x="10544" y="1158"/>
                    <a:pt x="11733" y="2379"/>
                  </a:cubicBezTo>
                  <a:cubicBezTo>
                    <a:pt x="12923" y="3568"/>
                    <a:pt x="13662" y="5208"/>
                    <a:pt x="13662" y="7040"/>
                  </a:cubicBezTo>
                  <a:cubicBezTo>
                    <a:pt x="13662" y="8872"/>
                    <a:pt x="12923" y="10512"/>
                    <a:pt x="11733" y="11733"/>
                  </a:cubicBezTo>
                  <a:cubicBezTo>
                    <a:pt x="10544" y="12922"/>
                    <a:pt x="8873" y="13662"/>
                    <a:pt x="7040" y="13662"/>
                  </a:cubicBezTo>
                  <a:cubicBezTo>
                    <a:pt x="5240" y="13662"/>
                    <a:pt x="3569" y="12922"/>
                    <a:pt x="2379" y="11733"/>
                  </a:cubicBezTo>
                  <a:cubicBezTo>
                    <a:pt x="1190" y="10512"/>
                    <a:pt x="451" y="8872"/>
                    <a:pt x="451" y="7040"/>
                  </a:cubicBezTo>
                  <a:cubicBezTo>
                    <a:pt x="451" y="5208"/>
                    <a:pt x="1190" y="3568"/>
                    <a:pt x="2379" y="2379"/>
                  </a:cubicBezTo>
                  <a:cubicBezTo>
                    <a:pt x="3569" y="1158"/>
                    <a:pt x="5240" y="418"/>
                    <a:pt x="7040" y="418"/>
                  </a:cubicBezTo>
                  <a:close/>
                  <a:moveTo>
                    <a:pt x="7040" y="0"/>
                  </a:moveTo>
                  <a:cubicBezTo>
                    <a:pt x="3183" y="0"/>
                    <a:pt x="1" y="3150"/>
                    <a:pt x="1" y="7040"/>
                  </a:cubicBezTo>
                  <a:cubicBezTo>
                    <a:pt x="1" y="10929"/>
                    <a:pt x="3183" y="14080"/>
                    <a:pt x="7040" y="14080"/>
                  </a:cubicBezTo>
                  <a:cubicBezTo>
                    <a:pt x="10930" y="14080"/>
                    <a:pt x="14080" y="10929"/>
                    <a:pt x="14080" y="7040"/>
                  </a:cubicBezTo>
                  <a:cubicBezTo>
                    <a:pt x="14080" y="3150"/>
                    <a:pt x="10930" y="0"/>
                    <a:pt x="7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64"/>
            <p:cNvSpPr/>
            <p:nvPr/>
          </p:nvSpPr>
          <p:spPr>
            <a:xfrm>
              <a:off x="5514425" y="2324300"/>
              <a:ext cx="253175" cy="253950"/>
            </a:xfrm>
            <a:custGeom>
              <a:avLst/>
              <a:gdLst/>
              <a:ahLst/>
              <a:cxnLst/>
              <a:rect l="l" t="t" r="r" b="b"/>
              <a:pathLst>
                <a:path w="10127" h="10158" extrusionOk="0">
                  <a:moveTo>
                    <a:pt x="5047" y="0"/>
                  </a:moveTo>
                  <a:cubicBezTo>
                    <a:pt x="2251" y="0"/>
                    <a:pt x="1" y="2282"/>
                    <a:pt x="1" y="5079"/>
                  </a:cubicBezTo>
                  <a:cubicBezTo>
                    <a:pt x="1" y="7876"/>
                    <a:pt x="2251" y="10158"/>
                    <a:pt x="5047" y="10158"/>
                  </a:cubicBezTo>
                  <a:cubicBezTo>
                    <a:pt x="7876" y="10158"/>
                    <a:pt x="10126" y="7876"/>
                    <a:pt x="10126" y="5079"/>
                  </a:cubicBezTo>
                  <a:cubicBezTo>
                    <a:pt x="10126" y="2282"/>
                    <a:pt x="7876" y="0"/>
                    <a:pt x="5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64"/>
            <p:cNvSpPr/>
            <p:nvPr/>
          </p:nvSpPr>
          <p:spPr>
            <a:xfrm>
              <a:off x="5508800" y="2319475"/>
              <a:ext cx="264425" cy="263600"/>
            </a:xfrm>
            <a:custGeom>
              <a:avLst/>
              <a:gdLst/>
              <a:ahLst/>
              <a:cxnLst/>
              <a:rect l="l" t="t" r="r" b="b"/>
              <a:pathLst>
                <a:path w="10577" h="10544" extrusionOk="0">
                  <a:moveTo>
                    <a:pt x="5272" y="418"/>
                  </a:moveTo>
                  <a:cubicBezTo>
                    <a:pt x="6622" y="418"/>
                    <a:pt x="7844" y="965"/>
                    <a:pt x="8712" y="1832"/>
                  </a:cubicBezTo>
                  <a:cubicBezTo>
                    <a:pt x="9612" y="2733"/>
                    <a:pt x="10158" y="3922"/>
                    <a:pt x="10158" y="5272"/>
                  </a:cubicBezTo>
                  <a:cubicBezTo>
                    <a:pt x="10158" y="6622"/>
                    <a:pt x="9612" y="7844"/>
                    <a:pt x="8712" y="8711"/>
                  </a:cubicBezTo>
                  <a:cubicBezTo>
                    <a:pt x="7844" y="9579"/>
                    <a:pt x="6622" y="10126"/>
                    <a:pt x="5272" y="10126"/>
                  </a:cubicBezTo>
                  <a:cubicBezTo>
                    <a:pt x="3954" y="10126"/>
                    <a:pt x="2733" y="9579"/>
                    <a:pt x="1865" y="8711"/>
                  </a:cubicBezTo>
                  <a:cubicBezTo>
                    <a:pt x="965" y="7844"/>
                    <a:pt x="419" y="6622"/>
                    <a:pt x="419" y="5272"/>
                  </a:cubicBezTo>
                  <a:cubicBezTo>
                    <a:pt x="419" y="3922"/>
                    <a:pt x="965" y="2733"/>
                    <a:pt x="1865" y="1832"/>
                  </a:cubicBezTo>
                  <a:cubicBezTo>
                    <a:pt x="2733" y="965"/>
                    <a:pt x="3954" y="418"/>
                    <a:pt x="5272" y="418"/>
                  </a:cubicBezTo>
                  <a:close/>
                  <a:moveTo>
                    <a:pt x="5272" y="0"/>
                  </a:moveTo>
                  <a:cubicBezTo>
                    <a:pt x="2379" y="0"/>
                    <a:pt x="1" y="2347"/>
                    <a:pt x="1" y="5272"/>
                  </a:cubicBezTo>
                  <a:cubicBezTo>
                    <a:pt x="1" y="8197"/>
                    <a:pt x="2379" y="10544"/>
                    <a:pt x="5272" y="10544"/>
                  </a:cubicBezTo>
                  <a:cubicBezTo>
                    <a:pt x="8198" y="10544"/>
                    <a:pt x="10576" y="8197"/>
                    <a:pt x="10576" y="5272"/>
                  </a:cubicBezTo>
                  <a:cubicBezTo>
                    <a:pt x="10576" y="2347"/>
                    <a:pt x="8198" y="0"/>
                    <a:pt x="5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64"/>
            <p:cNvSpPr/>
            <p:nvPr/>
          </p:nvSpPr>
          <p:spPr>
            <a:xfrm>
              <a:off x="5589175" y="2354025"/>
              <a:ext cx="103675" cy="189275"/>
            </a:xfrm>
            <a:custGeom>
              <a:avLst/>
              <a:gdLst/>
              <a:ahLst/>
              <a:cxnLst/>
              <a:rect l="l" t="t" r="r" b="b"/>
              <a:pathLst>
                <a:path w="4147" h="7571" extrusionOk="0">
                  <a:moveTo>
                    <a:pt x="2057" y="0"/>
                  </a:moveTo>
                  <a:cubicBezTo>
                    <a:pt x="1993" y="0"/>
                    <a:pt x="1897" y="33"/>
                    <a:pt x="1832" y="97"/>
                  </a:cubicBezTo>
                  <a:cubicBezTo>
                    <a:pt x="1768" y="129"/>
                    <a:pt x="1736" y="225"/>
                    <a:pt x="1736" y="322"/>
                  </a:cubicBezTo>
                  <a:lnTo>
                    <a:pt x="1736" y="1337"/>
                  </a:lnTo>
                  <a:lnTo>
                    <a:pt x="1736" y="1337"/>
                  </a:lnTo>
                  <a:cubicBezTo>
                    <a:pt x="1278" y="1359"/>
                    <a:pt x="892" y="1479"/>
                    <a:pt x="579" y="1672"/>
                  </a:cubicBezTo>
                  <a:cubicBezTo>
                    <a:pt x="193" y="1929"/>
                    <a:pt x="0" y="2283"/>
                    <a:pt x="0" y="2733"/>
                  </a:cubicBezTo>
                  <a:cubicBezTo>
                    <a:pt x="0" y="2926"/>
                    <a:pt x="0" y="3086"/>
                    <a:pt x="64" y="3247"/>
                  </a:cubicBezTo>
                  <a:cubicBezTo>
                    <a:pt x="97" y="3376"/>
                    <a:pt x="161" y="3504"/>
                    <a:pt x="257" y="3601"/>
                  </a:cubicBezTo>
                  <a:cubicBezTo>
                    <a:pt x="322" y="3697"/>
                    <a:pt x="450" y="3794"/>
                    <a:pt x="611" y="3858"/>
                  </a:cubicBezTo>
                  <a:cubicBezTo>
                    <a:pt x="772" y="3954"/>
                    <a:pt x="900" y="4019"/>
                    <a:pt x="1061" y="4083"/>
                  </a:cubicBezTo>
                  <a:cubicBezTo>
                    <a:pt x="1222" y="4115"/>
                    <a:pt x="1415" y="4179"/>
                    <a:pt x="1672" y="4276"/>
                  </a:cubicBezTo>
                  <a:lnTo>
                    <a:pt x="2315" y="4436"/>
                  </a:lnTo>
                  <a:cubicBezTo>
                    <a:pt x="2507" y="4469"/>
                    <a:pt x="2636" y="4533"/>
                    <a:pt x="2732" y="4629"/>
                  </a:cubicBezTo>
                  <a:cubicBezTo>
                    <a:pt x="2861" y="4694"/>
                    <a:pt x="2893" y="4790"/>
                    <a:pt x="2893" y="4854"/>
                  </a:cubicBezTo>
                  <a:cubicBezTo>
                    <a:pt x="2893" y="4983"/>
                    <a:pt x="2861" y="5047"/>
                    <a:pt x="2797" y="5111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4"/>
                    <a:pt x="2347" y="5304"/>
                    <a:pt x="2218" y="5336"/>
                  </a:cubicBezTo>
                  <a:cubicBezTo>
                    <a:pt x="2122" y="5336"/>
                    <a:pt x="1993" y="5336"/>
                    <a:pt x="1897" y="5304"/>
                  </a:cubicBezTo>
                  <a:cubicBezTo>
                    <a:pt x="1768" y="5304"/>
                    <a:pt x="1607" y="5304"/>
                    <a:pt x="1479" y="5272"/>
                  </a:cubicBezTo>
                  <a:cubicBezTo>
                    <a:pt x="1350" y="5208"/>
                    <a:pt x="1254" y="5176"/>
                    <a:pt x="1190" y="5144"/>
                  </a:cubicBezTo>
                  <a:cubicBezTo>
                    <a:pt x="1093" y="5111"/>
                    <a:pt x="1029" y="5079"/>
                    <a:pt x="932" y="5015"/>
                  </a:cubicBezTo>
                  <a:cubicBezTo>
                    <a:pt x="836" y="4983"/>
                    <a:pt x="772" y="4951"/>
                    <a:pt x="739" y="4919"/>
                  </a:cubicBezTo>
                  <a:cubicBezTo>
                    <a:pt x="611" y="4886"/>
                    <a:pt x="514" y="4854"/>
                    <a:pt x="418" y="4854"/>
                  </a:cubicBezTo>
                  <a:cubicBezTo>
                    <a:pt x="322" y="4854"/>
                    <a:pt x="225" y="4919"/>
                    <a:pt x="161" y="4983"/>
                  </a:cubicBezTo>
                  <a:cubicBezTo>
                    <a:pt x="97" y="5047"/>
                    <a:pt x="64" y="5144"/>
                    <a:pt x="32" y="5208"/>
                  </a:cubicBezTo>
                  <a:cubicBezTo>
                    <a:pt x="0" y="5304"/>
                    <a:pt x="0" y="5401"/>
                    <a:pt x="32" y="5497"/>
                  </a:cubicBezTo>
                  <a:cubicBezTo>
                    <a:pt x="64" y="5594"/>
                    <a:pt x="97" y="5658"/>
                    <a:pt x="193" y="5722"/>
                  </a:cubicBezTo>
                  <a:cubicBezTo>
                    <a:pt x="660" y="6072"/>
                    <a:pt x="1206" y="6264"/>
                    <a:pt x="1832" y="6296"/>
                  </a:cubicBezTo>
                  <a:lnTo>
                    <a:pt x="1832" y="6296"/>
                  </a:lnTo>
                  <a:lnTo>
                    <a:pt x="1832" y="7233"/>
                  </a:lnTo>
                  <a:cubicBezTo>
                    <a:pt x="1832" y="7394"/>
                    <a:pt x="1865" y="7490"/>
                    <a:pt x="1993" y="7522"/>
                  </a:cubicBezTo>
                  <a:cubicBezTo>
                    <a:pt x="2041" y="7554"/>
                    <a:pt x="2098" y="7571"/>
                    <a:pt x="2154" y="7571"/>
                  </a:cubicBezTo>
                  <a:cubicBezTo>
                    <a:pt x="2210" y="7571"/>
                    <a:pt x="2266" y="7554"/>
                    <a:pt x="2315" y="7522"/>
                  </a:cubicBezTo>
                  <a:cubicBezTo>
                    <a:pt x="2443" y="7458"/>
                    <a:pt x="2475" y="7362"/>
                    <a:pt x="2475" y="7233"/>
                  </a:cubicBezTo>
                  <a:lnTo>
                    <a:pt x="2475" y="6308"/>
                  </a:lnTo>
                  <a:lnTo>
                    <a:pt x="2475" y="6308"/>
                  </a:lnTo>
                  <a:cubicBezTo>
                    <a:pt x="2707" y="6295"/>
                    <a:pt x="2919" y="6252"/>
                    <a:pt x="3118" y="6172"/>
                  </a:cubicBezTo>
                  <a:cubicBezTo>
                    <a:pt x="3440" y="6076"/>
                    <a:pt x="3697" y="5883"/>
                    <a:pt x="3890" y="5626"/>
                  </a:cubicBezTo>
                  <a:cubicBezTo>
                    <a:pt x="4083" y="5369"/>
                    <a:pt x="4147" y="5079"/>
                    <a:pt x="4147" y="4726"/>
                  </a:cubicBezTo>
                  <a:cubicBezTo>
                    <a:pt x="4147" y="4501"/>
                    <a:pt x="4115" y="4308"/>
                    <a:pt x="4050" y="4147"/>
                  </a:cubicBezTo>
                  <a:cubicBezTo>
                    <a:pt x="3954" y="3986"/>
                    <a:pt x="3857" y="3858"/>
                    <a:pt x="3697" y="3729"/>
                  </a:cubicBezTo>
                  <a:cubicBezTo>
                    <a:pt x="3568" y="3633"/>
                    <a:pt x="3407" y="3536"/>
                    <a:pt x="3215" y="3472"/>
                  </a:cubicBezTo>
                  <a:cubicBezTo>
                    <a:pt x="3022" y="3408"/>
                    <a:pt x="2797" y="3311"/>
                    <a:pt x="2540" y="3247"/>
                  </a:cubicBezTo>
                  <a:lnTo>
                    <a:pt x="1897" y="3086"/>
                  </a:lnTo>
                  <a:cubicBezTo>
                    <a:pt x="1704" y="3054"/>
                    <a:pt x="1543" y="2990"/>
                    <a:pt x="1479" y="2926"/>
                  </a:cubicBezTo>
                  <a:cubicBezTo>
                    <a:pt x="1382" y="2861"/>
                    <a:pt x="1350" y="2765"/>
                    <a:pt x="1350" y="2668"/>
                  </a:cubicBezTo>
                  <a:cubicBezTo>
                    <a:pt x="1350" y="2572"/>
                    <a:pt x="1382" y="2476"/>
                    <a:pt x="1511" y="2411"/>
                  </a:cubicBezTo>
                  <a:cubicBezTo>
                    <a:pt x="1607" y="2379"/>
                    <a:pt x="1704" y="2347"/>
                    <a:pt x="1832" y="2347"/>
                  </a:cubicBezTo>
                  <a:cubicBezTo>
                    <a:pt x="1913" y="2331"/>
                    <a:pt x="1977" y="2323"/>
                    <a:pt x="2037" y="2323"/>
                  </a:cubicBezTo>
                  <a:cubicBezTo>
                    <a:pt x="2098" y="2323"/>
                    <a:pt x="2154" y="2331"/>
                    <a:pt x="2218" y="2347"/>
                  </a:cubicBezTo>
                  <a:cubicBezTo>
                    <a:pt x="2540" y="2379"/>
                    <a:pt x="2893" y="2443"/>
                    <a:pt x="3182" y="2572"/>
                  </a:cubicBezTo>
                  <a:cubicBezTo>
                    <a:pt x="3311" y="2604"/>
                    <a:pt x="3440" y="2604"/>
                    <a:pt x="3536" y="2604"/>
                  </a:cubicBezTo>
                  <a:cubicBezTo>
                    <a:pt x="3632" y="2572"/>
                    <a:pt x="3697" y="2508"/>
                    <a:pt x="3761" y="2443"/>
                  </a:cubicBezTo>
                  <a:cubicBezTo>
                    <a:pt x="3793" y="2347"/>
                    <a:pt x="3825" y="2283"/>
                    <a:pt x="3857" y="2186"/>
                  </a:cubicBezTo>
                  <a:cubicBezTo>
                    <a:pt x="3857" y="2090"/>
                    <a:pt x="3825" y="1993"/>
                    <a:pt x="3761" y="1897"/>
                  </a:cubicBezTo>
                  <a:cubicBezTo>
                    <a:pt x="3729" y="1801"/>
                    <a:pt x="3632" y="1736"/>
                    <a:pt x="3536" y="1672"/>
                  </a:cubicBezTo>
                  <a:cubicBezTo>
                    <a:pt x="3375" y="1608"/>
                    <a:pt x="3247" y="1543"/>
                    <a:pt x="3150" y="1511"/>
                  </a:cubicBezTo>
                  <a:cubicBezTo>
                    <a:pt x="3086" y="1479"/>
                    <a:pt x="2925" y="1447"/>
                    <a:pt x="2765" y="1415"/>
                  </a:cubicBezTo>
                  <a:cubicBezTo>
                    <a:pt x="2649" y="1392"/>
                    <a:pt x="2516" y="1368"/>
                    <a:pt x="2379" y="1357"/>
                  </a:cubicBezTo>
                  <a:lnTo>
                    <a:pt x="2379" y="1357"/>
                  </a:lnTo>
                  <a:lnTo>
                    <a:pt x="2379" y="322"/>
                  </a:lnTo>
                  <a:cubicBezTo>
                    <a:pt x="2379" y="225"/>
                    <a:pt x="2347" y="161"/>
                    <a:pt x="2282" y="97"/>
                  </a:cubicBezTo>
                  <a:cubicBezTo>
                    <a:pt x="2218" y="33"/>
                    <a:pt x="2154" y="0"/>
                    <a:pt x="2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64"/>
            <p:cNvSpPr/>
            <p:nvPr/>
          </p:nvSpPr>
          <p:spPr>
            <a:xfrm>
              <a:off x="5470225" y="2054275"/>
              <a:ext cx="341575" cy="341550"/>
            </a:xfrm>
            <a:custGeom>
              <a:avLst/>
              <a:gdLst/>
              <a:ahLst/>
              <a:cxnLst/>
              <a:rect l="l" t="t" r="r" b="b"/>
              <a:pathLst>
                <a:path w="13663" h="13662" extrusionOk="0">
                  <a:moveTo>
                    <a:pt x="6815" y="1"/>
                  </a:moveTo>
                  <a:cubicBezTo>
                    <a:pt x="3055" y="1"/>
                    <a:pt x="1" y="3054"/>
                    <a:pt x="1" y="6815"/>
                  </a:cubicBezTo>
                  <a:cubicBezTo>
                    <a:pt x="1" y="10608"/>
                    <a:pt x="3055" y="13662"/>
                    <a:pt x="6815" y="13662"/>
                  </a:cubicBezTo>
                  <a:cubicBezTo>
                    <a:pt x="10608" y="13662"/>
                    <a:pt x="13662" y="10608"/>
                    <a:pt x="13662" y="6815"/>
                  </a:cubicBezTo>
                  <a:cubicBezTo>
                    <a:pt x="13662" y="3054"/>
                    <a:pt x="10608" y="1"/>
                    <a:pt x="6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64"/>
            <p:cNvSpPr/>
            <p:nvPr/>
          </p:nvSpPr>
          <p:spPr>
            <a:xfrm>
              <a:off x="5464600" y="2049450"/>
              <a:ext cx="352025" cy="351200"/>
            </a:xfrm>
            <a:custGeom>
              <a:avLst/>
              <a:gdLst/>
              <a:ahLst/>
              <a:cxnLst/>
              <a:rect l="l" t="t" r="r" b="b"/>
              <a:pathLst>
                <a:path w="14081" h="14048" extrusionOk="0">
                  <a:moveTo>
                    <a:pt x="7040" y="419"/>
                  </a:moveTo>
                  <a:cubicBezTo>
                    <a:pt x="8873" y="419"/>
                    <a:pt x="10544" y="1158"/>
                    <a:pt x="11733" y="2347"/>
                  </a:cubicBezTo>
                  <a:cubicBezTo>
                    <a:pt x="12923" y="3537"/>
                    <a:pt x="13662" y="5208"/>
                    <a:pt x="13662" y="7008"/>
                  </a:cubicBezTo>
                  <a:cubicBezTo>
                    <a:pt x="13662" y="8840"/>
                    <a:pt x="12923" y="10512"/>
                    <a:pt x="11733" y="11701"/>
                  </a:cubicBezTo>
                  <a:cubicBezTo>
                    <a:pt x="10544" y="12891"/>
                    <a:pt x="8873" y="13630"/>
                    <a:pt x="7040" y="13630"/>
                  </a:cubicBezTo>
                  <a:cubicBezTo>
                    <a:pt x="5240" y="13630"/>
                    <a:pt x="3569" y="12891"/>
                    <a:pt x="2379" y="11701"/>
                  </a:cubicBezTo>
                  <a:cubicBezTo>
                    <a:pt x="1190" y="10512"/>
                    <a:pt x="451" y="8840"/>
                    <a:pt x="451" y="7008"/>
                  </a:cubicBezTo>
                  <a:cubicBezTo>
                    <a:pt x="451" y="5208"/>
                    <a:pt x="1190" y="3537"/>
                    <a:pt x="2379" y="2347"/>
                  </a:cubicBezTo>
                  <a:cubicBezTo>
                    <a:pt x="3569" y="1158"/>
                    <a:pt x="5240" y="419"/>
                    <a:pt x="7040" y="419"/>
                  </a:cubicBezTo>
                  <a:close/>
                  <a:moveTo>
                    <a:pt x="7040" y="1"/>
                  </a:moveTo>
                  <a:cubicBezTo>
                    <a:pt x="3183" y="1"/>
                    <a:pt x="1" y="3151"/>
                    <a:pt x="1" y="7008"/>
                  </a:cubicBezTo>
                  <a:cubicBezTo>
                    <a:pt x="1" y="10898"/>
                    <a:pt x="3183" y="14048"/>
                    <a:pt x="7040" y="14048"/>
                  </a:cubicBezTo>
                  <a:cubicBezTo>
                    <a:pt x="10930" y="14048"/>
                    <a:pt x="14080" y="10898"/>
                    <a:pt x="14080" y="7008"/>
                  </a:cubicBezTo>
                  <a:cubicBezTo>
                    <a:pt x="14080" y="3151"/>
                    <a:pt x="10930" y="1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64"/>
            <p:cNvSpPr/>
            <p:nvPr/>
          </p:nvSpPr>
          <p:spPr>
            <a:xfrm>
              <a:off x="5514425" y="2098475"/>
              <a:ext cx="253175" cy="253175"/>
            </a:xfrm>
            <a:custGeom>
              <a:avLst/>
              <a:gdLst/>
              <a:ahLst/>
              <a:cxnLst/>
              <a:rect l="l" t="t" r="r" b="b"/>
              <a:pathLst>
                <a:path w="10127" h="10127" extrusionOk="0">
                  <a:moveTo>
                    <a:pt x="5047" y="1"/>
                  </a:moveTo>
                  <a:cubicBezTo>
                    <a:pt x="2251" y="1"/>
                    <a:pt x="1" y="2251"/>
                    <a:pt x="1" y="5047"/>
                  </a:cubicBezTo>
                  <a:cubicBezTo>
                    <a:pt x="1" y="7876"/>
                    <a:pt x="2251" y="10126"/>
                    <a:pt x="5047" y="10126"/>
                  </a:cubicBezTo>
                  <a:cubicBezTo>
                    <a:pt x="7876" y="10126"/>
                    <a:pt x="10126" y="7876"/>
                    <a:pt x="10126" y="5047"/>
                  </a:cubicBezTo>
                  <a:cubicBezTo>
                    <a:pt x="10126" y="2251"/>
                    <a:pt x="7876" y="1"/>
                    <a:pt x="5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64"/>
            <p:cNvSpPr/>
            <p:nvPr/>
          </p:nvSpPr>
          <p:spPr>
            <a:xfrm>
              <a:off x="5508800" y="2092850"/>
              <a:ext cx="264425" cy="264425"/>
            </a:xfrm>
            <a:custGeom>
              <a:avLst/>
              <a:gdLst/>
              <a:ahLst/>
              <a:cxnLst/>
              <a:rect l="l" t="t" r="r" b="b"/>
              <a:pathLst>
                <a:path w="10577" h="10577" extrusionOk="0">
                  <a:moveTo>
                    <a:pt x="5272" y="418"/>
                  </a:moveTo>
                  <a:cubicBezTo>
                    <a:pt x="6622" y="418"/>
                    <a:pt x="7844" y="965"/>
                    <a:pt x="8712" y="1865"/>
                  </a:cubicBezTo>
                  <a:cubicBezTo>
                    <a:pt x="9612" y="2733"/>
                    <a:pt x="10158" y="3954"/>
                    <a:pt x="10158" y="5272"/>
                  </a:cubicBezTo>
                  <a:cubicBezTo>
                    <a:pt x="10158" y="6622"/>
                    <a:pt x="9612" y="7844"/>
                    <a:pt x="8712" y="8712"/>
                  </a:cubicBezTo>
                  <a:cubicBezTo>
                    <a:pt x="7844" y="9612"/>
                    <a:pt x="6622" y="10158"/>
                    <a:pt x="5272" y="10158"/>
                  </a:cubicBezTo>
                  <a:cubicBezTo>
                    <a:pt x="3954" y="10158"/>
                    <a:pt x="2733" y="9612"/>
                    <a:pt x="1865" y="8712"/>
                  </a:cubicBezTo>
                  <a:cubicBezTo>
                    <a:pt x="965" y="7844"/>
                    <a:pt x="419" y="6622"/>
                    <a:pt x="419" y="5272"/>
                  </a:cubicBezTo>
                  <a:cubicBezTo>
                    <a:pt x="419" y="3954"/>
                    <a:pt x="965" y="2733"/>
                    <a:pt x="1865" y="1865"/>
                  </a:cubicBezTo>
                  <a:cubicBezTo>
                    <a:pt x="2733" y="965"/>
                    <a:pt x="3954" y="418"/>
                    <a:pt x="5272" y="418"/>
                  </a:cubicBezTo>
                  <a:close/>
                  <a:moveTo>
                    <a:pt x="5272" y="1"/>
                  </a:moveTo>
                  <a:cubicBezTo>
                    <a:pt x="2379" y="1"/>
                    <a:pt x="1" y="2379"/>
                    <a:pt x="1" y="5272"/>
                  </a:cubicBezTo>
                  <a:cubicBezTo>
                    <a:pt x="1" y="8197"/>
                    <a:pt x="2379" y="10576"/>
                    <a:pt x="5272" y="10576"/>
                  </a:cubicBezTo>
                  <a:cubicBezTo>
                    <a:pt x="8198" y="10576"/>
                    <a:pt x="10576" y="8197"/>
                    <a:pt x="10576" y="5272"/>
                  </a:cubicBezTo>
                  <a:cubicBezTo>
                    <a:pt x="10576" y="2379"/>
                    <a:pt x="8198" y="1"/>
                    <a:pt x="5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64"/>
            <p:cNvSpPr/>
            <p:nvPr/>
          </p:nvSpPr>
          <p:spPr>
            <a:xfrm>
              <a:off x="5589175" y="2127400"/>
              <a:ext cx="103675" cy="189475"/>
            </a:xfrm>
            <a:custGeom>
              <a:avLst/>
              <a:gdLst/>
              <a:ahLst/>
              <a:cxnLst/>
              <a:rect l="l" t="t" r="r" b="b"/>
              <a:pathLst>
                <a:path w="4147" h="7579" extrusionOk="0">
                  <a:moveTo>
                    <a:pt x="2057" y="1"/>
                  </a:moveTo>
                  <a:cubicBezTo>
                    <a:pt x="1993" y="1"/>
                    <a:pt x="1897" y="33"/>
                    <a:pt x="1832" y="97"/>
                  </a:cubicBezTo>
                  <a:cubicBezTo>
                    <a:pt x="1768" y="161"/>
                    <a:pt x="1736" y="226"/>
                    <a:pt x="1736" y="354"/>
                  </a:cubicBezTo>
                  <a:lnTo>
                    <a:pt x="1736" y="1351"/>
                  </a:lnTo>
                  <a:lnTo>
                    <a:pt x="1736" y="1351"/>
                  </a:lnTo>
                  <a:cubicBezTo>
                    <a:pt x="1278" y="1377"/>
                    <a:pt x="892" y="1479"/>
                    <a:pt x="579" y="1672"/>
                  </a:cubicBezTo>
                  <a:cubicBezTo>
                    <a:pt x="193" y="1929"/>
                    <a:pt x="0" y="2283"/>
                    <a:pt x="0" y="2765"/>
                  </a:cubicBezTo>
                  <a:cubicBezTo>
                    <a:pt x="0" y="2958"/>
                    <a:pt x="0" y="3119"/>
                    <a:pt x="64" y="3247"/>
                  </a:cubicBezTo>
                  <a:cubicBezTo>
                    <a:pt x="97" y="3408"/>
                    <a:pt x="161" y="3504"/>
                    <a:pt x="257" y="3601"/>
                  </a:cubicBezTo>
                  <a:cubicBezTo>
                    <a:pt x="322" y="3697"/>
                    <a:pt x="450" y="3794"/>
                    <a:pt x="611" y="3890"/>
                  </a:cubicBezTo>
                  <a:cubicBezTo>
                    <a:pt x="772" y="3954"/>
                    <a:pt x="900" y="4019"/>
                    <a:pt x="1061" y="4083"/>
                  </a:cubicBezTo>
                  <a:cubicBezTo>
                    <a:pt x="1222" y="4147"/>
                    <a:pt x="1415" y="4212"/>
                    <a:pt x="1672" y="4276"/>
                  </a:cubicBezTo>
                  <a:lnTo>
                    <a:pt x="2315" y="4437"/>
                  </a:lnTo>
                  <a:cubicBezTo>
                    <a:pt x="2507" y="4501"/>
                    <a:pt x="2636" y="4565"/>
                    <a:pt x="2732" y="4630"/>
                  </a:cubicBezTo>
                  <a:cubicBezTo>
                    <a:pt x="2861" y="4726"/>
                    <a:pt x="2893" y="4790"/>
                    <a:pt x="2893" y="4887"/>
                  </a:cubicBezTo>
                  <a:cubicBezTo>
                    <a:pt x="2893" y="4983"/>
                    <a:pt x="2861" y="5080"/>
                    <a:pt x="2797" y="5144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5"/>
                    <a:pt x="2347" y="5337"/>
                    <a:pt x="2218" y="5337"/>
                  </a:cubicBezTo>
                  <a:lnTo>
                    <a:pt x="1897" y="5337"/>
                  </a:lnTo>
                  <a:cubicBezTo>
                    <a:pt x="1768" y="5337"/>
                    <a:pt x="1607" y="5305"/>
                    <a:pt x="1479" y="5272"/>
                  </a:cubicBezTo>
                  <a:cubicBezTo>
                    <a:pt x="1350" y="5240"/>
                    <a:pt x="1254" y="5208"/>
                    <a:pt x="1190" y="5176"/>
                  </a:cubicBezTo>
                  <a:cubicBezTo>
                    <a:pt x="1093" y="5144"/>
                    <a:pt x="1029" y="5080"/>
                    <a:pt x="932" y="5047"/>
                  </a:cubicBezTo>
                  <a:cubicBezTo>
                    <a:pt x="836" y="4983"/>
                    <a:pt x="772" y="4951"/>
                    <a:pt x="739" y="4951"/>
                  </a:cubicBezTo>
                  <a:cubicBezTo>
                    <a:pt x="611" y="4887"/>
                    <a:pt x="514" y="4855"/>
                    <a:pt x="418" y="4855"/>
                  </a:cubicBezTo>
                  <a:cubicBezTo>
                    <a:pt x="322" y="4887"/>
                    <a:pt x="225" y="4919"/>
                    <a:pt x="161" y="4983"/>
                  </a:cubicBezTo>
                  <a:cubicBezTo>
                    <a:pt x="97" y="5047"/>
                    <a:pt x="64" y="5144"/>
                    <a:pt x="32" y="5240"/>
                  </a:cubicBezTo>
                  <a:cubicBezTo>
                    <a:pt x="0" y="5305"/>
                    <a:pt x="0" y="5401"/>
                    <a:pt x="32" y="5497"/>
                  </a:cubicBezTo>
                  <a:cubicBezTo>
                    <a:pt x="64" y="5594"/>
                    <a:pt x="97" y="5690"/>
                    <a:pt x="193" y="5755"/>
                  </a:cubicBezTo>
                  <a:cubicBezTo>
                    <a:pt x="660" y="6076"/>
                    <a:pt x="1206" y="6264"/>
                    <a:pt x="1832" y="6320"/>
                  </a:cubicBezTo>
                  <a:lnTo>
                    <a:pt x="1832" y="6320"/>
                  </a:lnTo>
                  <a:lnTo>
                    <a:pt x="1832" y="7233"/>
                  </a:lnTo>
                  <a:cubicBezTo>
                    <a:pt x="1832" y="7394"/>
                    <a:pt x="1865" y="7490"/>
                    <a:pt x="1993" y="7555"/>
                  </a:cubicBezTo>
                  <a:cubicBezTo>
                    <a:pt x="2041" y="7571"/>
                    <a:pt x="2098" y="7579"/>
                    <a:pt x="2154" y="7579"/>
                  </a:cubicBezTo>
                  <a:cubicBezTo>
                    <a:pt x="2210" y="7579"/>
                    <a:pt x="2266" y="7571"/>
                    <a:pt x="2315" y="7555"/>
                  </a:cubicBezTo>
                  <a:cubicBezTo>
                    <a:pt x="2443" y="7490"/>
                    <a:pt x="2475" y="7394"/>
                    <a:pt x="2475" y="7233"/>
                  </a:cubicBezTo>
                  <a:lnTo>
                    <a:pt x="2475" y="6316"/>
                  </a:lnTo>
                  <a:lnTo>
                    <a:pt x="2475" y="6316"/>
                  </a:lnTo>
                  <a:cubicBezTo>
                    <a:pt x="2707" y="6295"/>
                    <a:pt x="2919" y="6252"/>
                    <a:pt x="3118" y="6172"/>
                  </a:cubicBezTo>
                  <a:cubicBezTo>
                    <a:pt x="3440" y="6076"/>
                    <a:pt x="3697" y="5883"/>
                    <a:pt x="3890" y="5658"/>
                  </a:cubicBezTo>
                  <a:cubicBezTo>
                    <a:pt x="4083" y="5401"/>
                    <a:pt x="4147" y="5080"/>
                    <a:pt x="4147" y="4726"/>
                  </a:cubicBezTo>
                  <a:cubicBezTo>
                    <a:pt x="4147" y="4501"/>
                    <a:pt x="4115" y="4308"/>
                    <a:pt x="4050" y="4147"/>
                  </a:cubicBezTo>
                  <a:cubicBezTo>
                    <a:pt x="3954" y="3987"/>
                    <a:pt x="3857" y="3858"/>
                    <a:pt x="3697" y="3762"/>
                  </a:cubicBezTo>
                  <a:cubicBezTo>
                    <a:pt x="3568" y="3633"/>
                    <a:pt x="3407" y="3537"/>
                    <a:pt x="3215" y="3472"/>
                  </a:cubicBezTo>
                  <a:cubicBezTo>
                    <a:pt x="3022" y="3408"/>
                    <a:pt x="2797" y="3344"/>
                    <a:pt x="2540" y="3247"/>
                  </a:cubicBezTo>
                  <a:lnTo>
                    <a:pt x="1897" y="3087"/>
                  </a:lnTo>
                  <a:cubicBezTo>
                    <a:pt x="1704" y="3054"/>
                    <a:pt x="1543" y="2990"/>
                    <a:pt x="1479" y="2926"/>
                  </a:cubicBezTo>
                  <a:cubicBezTo>
                    <a:pt x="1382" y="2862"/>
                    <a:pt x="1350" y="2797"/>
                    <a:pt x="1350" y="2669"/>
                  </a:cubicBezTo>
                  <a:cubicBezTo>
                    <a:pt x="1350" y="2572"/>
                    <a:pt x="1382" y="2508"/>
                    <a:pt x="1511" y="2444"/>
                  </a:cubicBezTo>
                  <a:cubicBezTo>
                    <a:pt x="1607" y="2379"/>
                    <a:pt x="1704" y="2347"/>
                    <a:pt x="1832" y="2347"/>
                  </a:cubicBezTo>
                  <a:lnTo>
                    <a:pt x="2218" y="2347"/>
                  </a:lnTo>
                  <a:cubicBezTo>
                    <a:pt x="2540" y="2379"/>
                    <a:pt x="2893" y="2476"/>
                    <a:pt x="3182" y="2572"/>
                  </a:cubicBezTo>
                  <a:cubicBezTo>
                    <a:pt x="3273" y="2595"/>
                    <a:pt x="3364" y="2618"/>
                    <a:pt x="3444" y="2618"/>
                  </a:cubicBezTo>
                  <a:cubicBezTo>
                    <a:pt x="3477" y="2618"/>
                    <a:pt x="3508" y="2614"/>
                    <a:pt x="3536" y="2604"/>
                  </a:cubicBezTo>
                  <a:cubicBezTo>
                    <a:pt x="3632" y="2572"/>
                    <a:pt x="3697" y="2540"/>
                    <a:pt x="3761" y="2444"/>
                  </a:cubicBezTo>
                  <a:cubicBezTo>
                    <a:pt x="3793" y="2379"/>
                    <a:pt x="3825" y="2283"/>
                    <a:pt x="3857" y="2187"/>
                  </a:cubicBezTo>
                  <a:cubicBezTo>
                    <a:pt x="3857" y="2090"/>
                    <a:pt x="3825" y="1994"/>
                    <a:pt x="3761" y="1897"/>
                  </a:cubicBezTo>
                  <a:cubicBezTo>
                    <a:pt x="3729" y="1801"/>
                    <a:pt x="3632" y="1737"/>
                    <a:pt x="3536" y="1672"/>
                  </a:cubicBezTo>
                  <a:cubicBezTo>
                    <a:pt x="3375" y="1608"/>
                    <a:pt x="3247" y="1576"/>
                    <a:pt x="3150" y="1544"/>
                  </a:cubicBezTo>
                  <a:cubicBezTo>
                    <a:pt x="3086" y="1512"/>
                    <a:pt x="2925" y="1447"/>
                    <a:pt x="2765" y="1415"/>
                  </a:cubicBezTo>
                  <a:cubicBezTo>
                    <a:pt x="2649" y="1392"/>
                    <a:pt x="2516" y="1369"/>
                    <a:pt x="2379" y="1358"/>
                  </a:cubicBezTo>
                  <a:lnTo>
                    <a:pt x="2379" y="1358"/>
                  </a:lnTo>
                  <a:lnTo>
                    <a:pt x="2379" y="354"/>
                  </a:lnTo>
                  <a:cubicBezTo>
                    <a:pt x="2379" y="226"/>
                    <a:pt x="2347" y="161"/>
                    <a:pt x="2282" y="97"/>
                  </a:cubicBezTo>
                  <a:cubicBezTo>
                    <a:pt x="2218" y="33"/>
                    <a:pt x="2154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64"/>
            <p:cNvSpPr/>
            <p:nvPr/>
          </p:nvSpPr>
          <p:spPr>
            <a:xfrm>
              <a:off x="5070850" y="2818525"/>
              <a:ext cx="197700" cy="144500"/>
            </a:xfrm>
            <a:custGeom>
              <a:avLst/>
              <a:gdLst/>
              <a:ahLst/>
              <a:cxnLst/>
              <a:rect l="l" t="t" r="r" b="b"/>
              <a:pathLst>
                <a:path w="7908" h="5780" extrusionOk="0">
                  <a:moveTo>
                    <a:pt x="7467" y="0"/>
                  </a:moveTo>
                  <a:cubicBezTo>
                    <a:pt x="5221" y="0"/>
                    <a:pt x="0" y="3825"/>
                    <a:pt x="0" y="3825"/>
                  </a:cubicBezTo>
                  <a:cubicBezTo>
                    <a:pt x="0" y="3825"/>
                    <a:pt x="579" y="4597"/>
                    <a:pt x="1286" y="5143"/>
                  </a:cubicBezTo>
                  <a:cubicBezTo>
                    <a:pt x="1752" y="5468"/>
                    <a:pt x="2475" y="5780"/>
                    <a:pt x="3187" y="5780"/>
                  </a:cubicBezTo>
                  <a:cubicBezTo>
                    <a:pt x="3603" y="5780"/>
                    <a:pt x="4016" y="5673"/>
                    <a:pt x="4372" y="5400"/>
                  </a:cubicBezTo>
                  <a:cubicBezTo>
                    <a:pt x="5336" y="4693"/>
                    <a:pt x="5818" y="3054"/>
                    <a:pt x="5818" y="3054"/>
                  </a:cubicBezTo>
                  <a:cubicBezTo>
                    <a:pt x="5818" y="3054"/>
                    <a:pt x="6911" y="3054"/>
                    <a:pt x="7200" y="3022"/>
                  </a:cubicBezTo>
                  <a:cubicBezTo>
                    <a:pt x="7490" y="3022"/>
                    <a:pt x="7908" y="64"/>
                    <a:pt x="7908" y="64"/>
                  </a:cubicBezTo>
                  <a:cubicBezTo>
                    <a:pt x="7779" y="21"/>
                    <a:pt x="7630" y="0"/>
                    <a:pt x="7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64"/>
            <p:cNvSpPr/>
            <p:nvPr/>
          </p:nvSpPr>
          <p:spPr>
            <a:xfrm>
              <a:off x="5063600" y="2813700"/>
              <a:ext cx="210575" cy="154300"/>
            </a:xfrm>
            <a:custGeom>
              <a:avLst/>
              <a:gdLst/>
              <a:ahLst/>
              <a:cxnLst/>
              <a:rect l="l" t="t" r="r" b="b"/>
              <a:pathLst>
                <a:path w="8423" h="6172" extrusionOk="0">
                  <a:moveTo>
                    <a:pt x="7748" y="418"/>
                  </a:moveTo>
                  <a:cubicBezTo>
                    <a:pt x="7828" y="418"/>
                    <a:pt x="7901" y="426"/>
                    <a:pt x="7965" y="438"/>
                  </a:cubicBezTo>
                  <a:lnTo>
                    <a:pt x="7965" y="438"/>
                  </a:lnTo>
                  <a:cubicBezTo>
                    <a:pt x="7950" y="513"/>
                    <a:pt x="7931" y="604"/>
                    <a:pt x="7908" y="707"/>
                  </a:cubicBezTo>
                  <a:cubicBezTo>
                    <a:pt x="7844" y="1125"/>
                    <a:pt x="7748" y="1736"/>
                    <a:pt x="7619" y="2250"/>
                  </a:cubicBezTo>
                  <a:cubicBezTo>
                    <a:pt x="7587" y="2507"/>
                    <a:pt x="7523" y="2732"/>
                    <a:pt x="7458" y="2893"/>
                  </a:cubicBezTo>
                  <a:cubicBezTo>
                    <a:pt x="7435" y="2940"/>
                    <a:pt x="7428" y="2988"/>
                    <a:pt x="7414" y="3022"/>
                  </a:cubicBezTo>
                  <a:lnTo>
                    <a:pt x="7414" y="3022"/>
                  </a:lnTo>
                  <a:cubicBezTo>
                    <a:pt x="7042" y="3026"/>
                    <a:pt x="6076" y="3054"/>
                    <a:pt x="6076" y="3054"/>
                  </a:cubicBezTo>
                  <a:lnTo>
                    <a:pt x="5947" y="3054"/>
                  </a:lnTo>
                  <a:lnTo>
                    <a:pt x="5883" y="3215"/>
                  </a:lnTo>
                  <a:lnTo>
                    <a:pt x="5883" y="3279"/>
                  </a:lnTo>
                  <a:cubicBezTo>
                    <a:pt x="5787" y="3568"/>
                    <a:pt x="5305" y="4854"/>
                    <a:pt x="4533" y="5433"/>
                  </a:cubicBezTo>
                  <a:cubicBezTo>
                    <a:pt x="4244" y="5658"/>
                    <a:pt x="3858" y="5754"/>
                    <a:pt x="3472" y="5754"/>
                  </a:cubicBezTo>
                  <a:cubicBezTo>
                    <a:pt x="2829" y="5754"/>
                    <a:pt x="2122" y="5465"/>
                    <a:pt x="1704" y="5143"/>
                  </a:cubicBezTo>
                  <a:cubicBezTo>
                    <a:pt x="1383" y="4886"/>
                    <a:pt x="1062" y="4565"/>
                    <a:pt x="836" y="4307"/>
                  </a:cubicBezTo>
                  <a:cubicBezTo>
                    <a:pt x="727" y="4226"/>
                    <a:pt x="665" y="4121"/>
                    <a:pt x="609" y="4051"/>
                  </a:cubicBezTo>
                  <a:lnTo>
                    <a:pt x="609" y="4051"/>
                  </a:lnTo>
                  <a:cubicBezTo>
                    <a:pt x="620" y="4041"/>
                    <a:pt x="632" y="4030"/>
                    <a:pt x="644" y="4018"/>
                  </a:cubicBezTo>
                  <a:cubicBezTo>
                    <a:pt x="1158" y="3665"/>
                    <a:pt x="2476" y="2765"/>
                    <a:pt x="3890" y="1929"/>
                  </a:cubicBezTo>
                  <a:cubicBezTo>
                    <a:pt x="4597" y="1543"/>
                    <a:pt x="5337" y="1157"/>
                    <a:pt x="6012" y="868"/>
                  </a:cubicBezTo>
                  <a:cubicBezTo>
                    <a:pt x="6687" y="579"/>
                    <a:pt x="7298" y="418"/>
                    <a:pt x="7748" y="418"/>
                  </a:cubicBezTo>
                  <a:close/>
                  <a:moveTo>
                    <a:pt x="7748" y="0"/>
                  </a:moveTo>
                  <a:cubicBezTo>
                    <a:pt x="7137" y="0"/>
                    <a:pt x="6365" y="257"/>
                    <a:pt x="5530" y="611"/>
                  </a:cubicBezTo>
                  <a:cubicBezTo>
                    <a:pt x="3087" y="1704"/>
                    <a:pt x="194" y="3857"/>
                    <a:pt x="161" y="3857"/>
                  </a:cubicBezTo>
                  <a:lnTo>
                    <a:pt x="1" y="3986"/>
                  </a:lnTo>
                  <a:lnTo>
                    <a:pt x="129" y="4147"/>
                  </a:lnTo>
                  <a:cubicBezTo>
                    <a:pt x="129" y="4147"/>
                    <a:pt x="708" y="4918"/>
                    <a:pt x="1447" y="5497"/>
                  </a:cubicBezTo>
                  <a:cubicBezTo>
                    <a:pt x="1962" y="5850"/>
                    <a:pt x="2701" y="6172"/>
                    <a:pt x="3472" y="6172"/>
                  </a:cubicBezTo>
                  <a:cubicBezTo>
                    <a:pt x="3954" y="6172"/>
                    <a:pt x="4405" y="6075"/>
                    <a:pt x="4790" y="5786"/>
                  </a:cubicBezTo>
                  <a:cubicBezTo>
                    <a:pt x="5337" y="5368"/>
                    <a:pt x="5690" y="4758"/>
                    <a:pt x="5947" y="4243"/>
                  </a:cubicBezTo>
                  <a:cubicBezTo>
                    <a:pt x="6089" y="3920"/>
                    <a:pt x="6192" y="3635"/>
                    <a:pt x="6249" y="3468"/>
                  </a:cubicBezTo>
                  <a:lnTo>
                    <a:pt x="6249" y="3468"/>
                  </a:lnTo>
                  <a:cubicBezTo>
                    <a:pt x="6560" y="3459"/>
                    <a:pt x="7290" y="3440"/>
                    <a:pt x="7490" y="3440"/>
                  </a:cubicBezTo>
                  <a:cubicBezTo>
                    <a:pt x="7619" y="3440"/>
                    <a:pt x="7683" y="3375"/>
                    <a:pt x="7715" y="3343"/>
                  </a:cubicBezTo>
                  <a:cubicBezTo>
                    <a:pt x="7780" y="3247"/>
                    <a:pt x="7812" y="3150"/>
                    <a:pt x="7844" y="3054"/>
                  </a:cubicBezTo>
                  <a:cubicBezTo>
                    <a:pt x="8005" y="2668"/>
                    <a:pt x="8133" y="1993"/>
                    <a:pt x="8230" y="1382"/>
                  </a:cubicBezTo>
                  <a:cubicBezTo>
                    <a:pt x="8326" y="804"/>
                    <a:pt x="8423" y="289"/>
                    <a:pt x="8423" y="289"/>
                  </a:cubicBezTo>
                  <a:lnTo>
                    <a:pt x="8423" y="129"/>
                  </a:lnTo>
                  <a:lnTo>
                    <a:pt x="8262" y="64"/>
                  </a:lnTo>
                  <a:cubicBezTo>
                    <a:pt x="8101" y="0"/>
                    <a:pt x="7940" y="0"/>
                    <a:pt x="7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64"/>
            <p:cNvSpPr/>
            <p:nvPr/>
          </p:nvSpPr>
          <p:spPr>
            <a:xfrm>
              <a:off x="5134325" y="3466225"/>
              <a:ext cx="366475" cy="166375"/>
            </a:xfrm>
            <a:custGeom>
              <a:avLst/>
              <a:gdLst/>
              <a:ahLst/>
              <a:cxnLst/>
              <a:rect l="l" t="t" r="r" b="b"/>
              <a:pathLst>
                <a:path w="14659" h="6655" extrusionOk="0">
                  <a:moveTo>
                    <a:pt x="0" y="0"/>
                  </a:moveTo>
                  <a:lnTo>
                    <a:pt x="193" y="5465"/>
                  </a:lnTo>
                  <a:cubicBezTo>
                    <a:pt x="193" y="5465"/>
                    <a:pt x="7991" y="6655"/>
                    <a:pt x="8719" y="6655"/>
                  </a:cubicBezTo>
                  <a:cubicBezTo>
                    <a:pt x="8728" y="6655"/>
                    <a:pt x="8737" y="6655"/>
                    <a:pt x="8744" y="6654"/>
                  </a:cubicBezTo>
                  <a:cubicBezTo>
                    <a:pt x="9322" y="6654"/>
                    <a:pt x="11669" y="5690"/>
                    <a:pt x="12376" y="5529"/>
                  </a:cubicBezTo>
                  <a:cubicBezTo>
                    <a:pt x="13083" y="5369"/>
                    <a:pt x="14658" y="4083"/>
                    <a:pt x="14658" y="4083"/>
                  </a:cubicBezTo>
                  <a:lnTo>
                    <a:pt x="14658" y="4083"/>
                  </a:lnTo>
                  <a:lnTo>
                    <a:pt x="7715" y="4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64"/>
            <p:cNvSpPr/>
            <p:nvPr/>
          </p:nvSpPr>
          <p:spPr>
            <a:xfrm>
              <a:off x="5128700" y="3457375"/>
              <a:ext cx="387375" cy="180850"/>
            </a:xfrm>
            <a:custGeom>
              <a:avLst/>
              <a:gdLst/>
              <a:ahLst/>
              <a:cxnLst/>
              <a:rect l="l" t="t" r="r" b="b"/>
              <a:pathLst>
                <a:path w="15495" h="7234" extrusionOk="0">
                  <a:moveTo>
                    <a:pt x="450" y="708"/>
                  </a:moveTo>
                  <a:lnTo>
                    <a:pt x="7908" y="4726"/>
                  </a:lnTo>
                  <a:lnTo>
                    <a:pt x="14229" y="4668"/>
                  </a:lnTo>
                  <a:lnTo>
                    <a:pt x="14229" y="4668"/>
                  </a:lnTo>
                  <a:cubicBezTo>
                    <a:pt x="14015" y="4823"/>
                    <a:pt x="13766" y="5000"/>
                    <a:pt x="13501" y="5176"/>
                  </a:cubicBezTo>
                  <a:cubicBezTo>
                    <a:pt x="13147" y="5433"/>
                    <a:pt x="12762" y="5626"/>
                    <a:pt x="12569" y="5690"/>
                  </a:cubicBezTo>
                  <a:cubicBezTo>
                    <a:pt x="12183" y="5755"/>
                    <a:pt x="11412" y="6044"/>
                    <a:pt x="10672" y="6301"/>
                  </a:cubicBezTo>
                  <a:cubicBezTo>
                    <a:pt x="10287" y="6430"/>
                    <a:pt x="9933" y="6558"/>
                    <a:pt x="9612" y="6655"/>
                  </a:cubicBezTo>
                  <a:cubicBezTo>
                    <a:pt x="9322" y="6751"/>
                    <a:pt x="9065" y="6816"/>
                    <a:pt x="8969" y="6816"/>
                  </a:cubicBezTo>
                  <a:cubicBezTo>
                    <a:pt x="8937" y="6816"/>
                    <a:pt x="8744" y="6783"/>
                    <a:pt x="8454" y="6751"/>
                  </a:cubicBezTo>
                  <a:cubicBezTo>
                    <a:pt x="7490" y="6655"/>
                    <a:pt x="5497" y="6333"/>
                    <a:pt x="3729" y="6076"/>
                  </a:cubicBezTo>
                  <a:cubicBezTo>
                    <a:pt x="2829" y="5948"/>
                    <a:pt x="2026" y="5851"/>
                    <a:pt x="1415" y="5755"/>
                  </a:cubicBezTo>
                  <a:cubicBezTo>
                    <a:pt x="1055" y="5695"/>
                    <a:pt x="770" y="5647"/>
                    <a:pt x="606" y="5620"/>
                  </a:cubicBezTo>
                  <a:lnTo>
                    <a:pt x="606" y="5620"/>
                  </a:lnTo>
                  <a:lnTo>
                    <a:pt x="450" y="708"/>
                  </a:lnTo>
                  <a:close/>
                  <a:moveTo>
                    <a:pt x="0" y="1"/>
                  </a:moveTo>
                  <a:lnTo>
                    <a:pt x="193" y="5980"/>
                  </a:lnTo>
                  <a:lnTo>
                    <a:pt x="386" y="6012"/>
                  </a:lnTo>
                  <a:cubicBezTo>
                    <a:pt x="386" y="6012"/>
                    <a:pt x="2347" y="6333"/>
                    <a:pt x="4436" y="6623"/>
                  </a:cubicBezTo>
                  <a:cubicBezTo>
                    <a:pt x="5465" y="6783"/>
                    <a:pt x="6494" y="6912"/>
                    <a:pt x="7329" y="7041"/>
                  </a:cubicBezTo>
                  <a:cubicBezTo>
                    <a:pt x="7747" y="7105"/>
                    <a:pt x="8133" y="7137"/>
                    <a:pt x="8390" y="7169"/>
                  </a:cubicBezTo>
                  <a:cubicBezTo>
                    <a:pt x="8679" y="7201"/>
                    <a:pt x="8872" y="7233"/>
                    <a:pt x="8969" y="7233"/>
                  </a:cubicBezTo>
                  <a:lnTo>
                    <a:pt x="9001" y="7233"/>
                  </a:lnTo>
                  <a:cubicBezTo>
                    <a:pt x="9162" y="7233"/>
                    <a:pt x="9419" y="7169"/>
                    <a:pt x="9740" y="7073"/>
                  </a:cubicBezTo>
                  <a:cubicBezTo>
                    <a:pt x="10222" y="6912"/>
                    <a:pt x="10833" y="6687"/>
                    <a:pt x="11380" y="6494"/>
                  </a:cubicBezTo>
                  <a:cubicBezTo>
                    <a:pt x="11926" y="6301"/>
                    <a:pt x="12408" y="6140"/>
                    <a:pt x="12633" y="6108"/>
                  </a:cubicBezTo>
                  <a:cubicBezTo>
                    <a:pt x="12858" y="6044"/>
                    <a:pt x="13115" y="5915"/>
                    <a:pt x="13340" y="5787"/>
                  </a:cubicBezTo>
                  <a:cubicBezTo>
                    <a:pt x="14112" y="5337"/>
                    <a:pt x="15012" y="4598"/>
                    <a:pt x="15012" y="4598"/>
                  </a:cubicBezTo>
                  <a:lnTo>
                    <a:pt x="15494" y="4212"/>
                  </a:lnTo>
                  <a:lnTo>
                    <a:pt x="8004" y="43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64"/>
            <p:cNvSpPr/>
            <p:nvPr/>
          </p:nvSpPr>
          <p:spPr>
            <a:xfrm>
              <a:off x="5301475" y="3568275"/>
              <a:ext cx="199325" cy="64325"/>
            </a:xfrm>
            <a:custGeom>
              <a:avLst/>
              <a:gdLst/>
              <a:ahLst/>
              <a:cxnLst/>
              <a:rect l="l" t="t" r="r" b="b"/>
              <a:pathLst>
                <a:path w="7973" h="2573" extrusionOk="0">
                  <a:moveTo>
                    <a:pt x="7972" y="1"/>
                  </a:moveTo>
                  <a:lnTo>
                    <a:pt x="1029" y="97"/>
                  </a:lnTo>
                  <a:cubicBezTo>
                    <a:pt x="1029" y="97"/>
                    <a:pt x="0" y="451"/>
                    <a:pt x="97" y="1512"/>
                  </a:cubicBezTo>
                  <a:cubicBezTo>
                    <a:pt x="129" y="1865"/>
                    <a:pt x="386" y="2187"/>
                    <a:pt x="708" y="2412"/>
                  </a:cubicBezTo>
                  <a:cubicBezTo>
                    <a:pt x="1415" y="2508"/>
                    <a:pt x="1929" y="2572"/>
                    <a:pt x="2058" y="2572"/>
                  </a:cubicBezTo>
                  <a:cubicBezTo>
                    <a:pt x="2636" y="2572"/>
                    <a:pt x="4983" y="1608"/>
                    <a:pt x="5690" y="1447"/>
                  </a:cubicBezTo>
                  <a:cubicBezTo>
                    <a:pt x="6397" y="1287"/>
                    <a:pt x="7972" y="1"/>
                    <a:pt x="79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64"/>
            <p:cNvSpPr/>
            <p:nvPr/>
          </p:nvSpPr>
          <p:spPr>
            <a:xfrm>
              <a:off x="5298250" y="3562650"/>
              <a:ext cx="217825" cy="75575"/>
            </a:xfrm>
            <a:custGeom>
              <a:avLst/>
              <a:gdLst/>
              <a:ahLst/>
              <a:cxnLst/>
              <a:rect l="l" t="t" r="r" b="b"/>
              <a:pathLst>
                <a:path w="8713" h="3023" extrusionOk="0">
                  <a:moveTo>
                    <a:pt x="7446" y="457"/>
                  </a:moveTo>
                  <a:cubicBezTo>
                    <a:pt x="7233" y="612"/>
                    <a:pt x="6984" y="789"/>
                    <a:pt x="6719" y="965"/>
                  </a:cubicBezTo>
                  <a:cubicBezTo>
                    <a:pt x="6365" y="1222"/>
                    <a:pt x="5980" y="1415"/>
                    <a:pt x="5787" y="1479"/>
                  </a:cubicBezTo>
                  <a:cubicBezTo>
                    <a:pt x="5401" y="1544"/>
                    <a:pt x="4630" y="1833"/>
                    <a:pt x="3890" y="2090"/>
                  </a:cubicBezTo>
                  <a:cubicBezTo>
                    <a:pt x="3505" y="2219"/>
                    <a:pt x="3151" y="2347"/>
                    <a:pt x="2830" y="2444"/>
                  </a:cubicBezTo>
                  <a:cubicBezTo>
                    <a:pt x="2540" y="2540"/>
                    <a:pt x="2283" y="2605"/>
                    <a:pt x="2187" y="2605"/>
                  </a:cubicBezTo>
                  <a:cubicBezTo>
                    <a:pt x="2155" y="2605"/>
                    <a:pt x="1994" y="2572"/>
                    <a:pt x="1737" y="2540"/>
                  </a:cubicBezTo>
                  <a:cubicBezTo>
                    <a:pt x="1525" y="2540"/>
                    <a:pt x="1257" y="2483"/>
                    <a:pt x="932" y="2450"/>
                  </a:cubicBezTo>
                  <a:lnTo>
                    <a:pt x="932" y="2450"/>
                  </a:lnTo>
                  <a:cubicBezTo>
                    <a:pt x="659" y="2231"/>
                    <a:pt x="450" y="1983"/>
                    <a:pt x="419" y="1704"/>
                  </a:cubicBezTo>
                  <a:lnTo>
                    <a:pt x="419" y="1608"/>
                  </a:lnTo>
                  <a:cubicBezTo>
                    <a:pt x="419" y="1190"/>
                    <a:pt x="612" y="933"/>
                    <a:pt x="837" y="772"/>
                  </a:cubicBezTo>
                  <a:cubicBezTo>
                    <a:pt x="933" y="676"/>
                    <a:pt x="1030" y="612"/>
                    <a:pt x="1126" y="579"/>
                  </a:cubicBezTo>
                  <a:lnTo>
                    <a:pt x="1222" y="515"/>
                  </a:lnTo>
                  <a:lnTo>
                    <a:pt x="1222" y="515"/>
                  </a:lnTo>
                  <a:lnTo>
                    <a:pt x="1222" y="515"/>
                  </a:lnTo>
                  <a:lnTo>
                    <a:pt x="7446" y="457"/>
                  </a:lnTo>
                  <a:close/>
                  <a:moveTo>
                    <a:pt x="8712" y="1"/>
                  </a:moveTo>
                  <a:lnTo>
                    <a:pt x="1126" y="97"/>
                  </a:lnTo>
                  <a:lnTo>
                    <a:pt x="1094" y="97"/>
                  </a:lnTo>
                  <a:cubicBezTo>
                    <a:pt x="1094" y="97"/>
                    <a:pt x="805" y="194"/>
                    <a:pt x="547" y="451"/>
                  </a:cubicBezTo>
                  <a:cubicBezTo>
                    <a:pt x="290" y="676"/>
                    <a:pt x="1" y="1062"/>
                    <a:pt x="1" y="1608"/>
                  </a:cubicBezTo>
                  <a:cubicBezTo>
                    <a:pt x="1" y="1640"/>
                    <a:pt x="1" y="1704"/>
                    <a:pt x="1" y="1737"/>
                  </a:cubicBezTo>
                  <a:cubicBezTo>
                    <a:pt x="33" y="2219"/>
                    <a:pt x="354" y="2572"/>
                    <a:pt x="708" y="2830"/>
                  </a:cubicBezTo>
                  <a:lnTo>
                    <a:pt x="772" y="2862"/>
                  </a:lnTo>
                  <a:lnTo>
                    <a:pt x="805" y="2862"/>
                  </a:lnTo>
                  <a:cubicBezTo>
                    <a:pt x="1158" y="2894"/>
                    <a:pt x="1480" y="2958"/>
                    <a:pt x="1705" y="2990"/>
                  </a:cubicBezTo>
                  <a:cubicBezTo>
                    <a:pt x="1930" y="2990"/>
                    <a:pt x="2090" y="3022"/>
                    <a:pt x="2187" y="3022"/>
                  </a:cubicBezTo>
                  <a:lnTo>
                    <a:pt x="2219" y="3022"/>
                  </a:lnTo>
                  <a:cubicBezTo>
                    <a:pt x="2380" y="3022"/>
                    <a:pt x="2637" y="2958"/>
                    <a:pt x="2958" y="2862"/>
                  </a:cubicBezTo>
                  <a:cubicBezTo>
                    <a:pt x="3440" y="2701"/>
                    <a:pt x="4051" y="2476"/>
                    <a:pt x="4598" y="2283"/>
                  </a:cubicBezTo>
                  <a:cubicBezTo>
                    <a:pt x="5144" y="2090"/>
                    <a:pt x="5626" y="1929"/>
                    <a:pt x="5851" y="1897"/>
                  </a:cubicBezTo>
                  <a:cubicBezTo>
                    <a:pt x="6076" y="1833"/>
                    <a:pt x="6333" y="1704"/>
                    <a:pt x="6558" y="1576"/>
                  </a:cubicBezTo>
                  <a:cubicBezTo>
                    <a:pt x="7330" y="1126"/>
                    <a:pt x="8230" y="387"/>
                    <a:pt x="8230" y="387"/>
                  </a:cubicBezTo>
                  <a:lnTo>
                    <a:pt x="8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64"/>
            <p:cNvSpPr/>
            <p:nvPr/>
          </p:nvSpPr>
          <p:spPr>
            <a:xfrm>
              <a:off x="4830550" y="3803825"/>
              <a:ext cx="219425" cy="1071950"/>
            </a:xfrm>
            <a:custGeom>
              <a:avLst/>
              <a:gdLst/>
              <a:ahLst/>
              <a:cxnLst/>
              <a:rect l="l" t="t" r="r" b="b"/>
              <a:pathLst>
                <a:path w="8777" h="42878" extrusionOk="0">
                  <a:moveTo>
                    <a:pt x="3190" y="0"/>
                  </a:moveTo>
                  <a:cubicBezTo>
                    <a:pt x="3112" y="0"/>
                    <a:pt x="3034" y="10"/>
                    <a:pt x="2958" y="29"/>
                  </a:cubicBezTo>
                  <a:cubicBezTo>
                    <a:pt x="1544" y="383"/>
                    <a:pt x="1930" y="2215"/>
                    <a:pt x="1930" y="2215"/>
                  </a:cubicBezTo>
                  <a:cubicBezTo>
                    <a:pt x="1930" y="2215"/>
                    <a:pt x="2476" y="16873"/>
                    <a:pt x="2508" y="19220"/>
                  </a:cubicBezTo>
                  <a:cubicBezTo>
                    <a:pt x="2572" y="21598"/>
                    <a:pt x="1" y="26934"/>
                    <a:pt x="290" y="30727"/>
                  </a:cubicBezTo>
                  <a:cubicBezTo>
                    <a:pt x="579" y="34488"/>
                    <a:pt x="997" y="42878"/>
                    <a:pt x="997" y="42878"/>
                  </a:cubicBezTo>
                  <a:lnTo>
                    <a:pt x="3890" y="42814"/>
                  </a:lnTo>
                  <a:cubicBezTo>
                    <a:pt x="3890" y="42814"/>
                    <a:pt x="4276" y="40660"/>
                    <a:pt x="5080" y="38056"/>
                  </a:cubicBezTo>
                  <a:cubicBezTo>
                    <a:pt x="5883" y="35453"/>
                    <a:pt x="6880" y="31306"/>
                    <a:pt x="7137" y="27770"/>
                  </a:cubicBezTo>
                  <a:cubicBezTo>
                    <a:pt x="7362" y="24202"/>
                    <a:pt x="8776" y="14141"/>
                    <a:pt x="7458" y="8323"/>
                  </a:cubicBezTo>
                  <a:cubicBezTo>
                    <a:pt x="6213" y="2856"/>
                    <a:pt x="4537" y="0"/>
                    <a:pt x="3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64"/>
            <p:cNvSpPr/>
            <p:nvPr/>
          </p:nvSpPr>
          <p:spPr>
            <a:xfrm>
              <a:off x="4832175" y="3798125"/>
              <a:ext cx="204125" cy="1083275"/>
            </a:xfrm>
            <a:custGeom>
              <a:avLst/>
              <a:gdLst/>
              <a:ahLst/>
              <a:cxnLst/>
              <a:rect l="l" t="t" r="r" b="b"/>
              <a:pathLst>
                <a:path w="8165" h="43331" extrusionOk="0">
                  <a:moveTo>
                    <a:pt x="3118" y="418"/>
                  </a:moveTo>
                  <a:cubicBezTo>
                    <a:pt x="3375" y="418"/>
                    <a:pt x="3697" y="579"/>
                    <a:pt x="4050" y="900"/>
                  </a:cubicBezTo>
                  <a:cubicBezTo>
                    <a:pt x="4565" y="1415"/>
                    <a:pt x="5111" y="2315"/>
                    <a:pt x="5658" y="3600"/>
                  </a:cubicBezTo>
                  <a:cubicBezTo>
                    <a:pt x="6204" y="4886"/>
                    <a:pt x="6718" y="6558"/>
                    <a:pt x="7168" y="8615"/>
                  </a:cubicBezTo>
                  <a:cubicBezTo>
                    <a:pt x="7586" y="10383"/>
                    <a:pt x="7715" y="12601"/>
                    <a:pt x="7715" y="14915"/>
                  </a:cubicBezTo>
                  <a:cubicBezTo>
                    <a:pt x="7715" y="19994"/>
                    <a:pt x="7008" y="25491"/>
                    <a:pt x="6847" y="27966"/>
                  </a:cubicBezTo>
                  <a:cubicBezTo>
                    <a:pt x="6622" y="31502"/>
                    <a:pt x="5625" y="35616"/>
                    <a:pt x="4822" y="38220"/>
                  </a:cubicBezTo>
                  <a:cubicBezTo>
                    <a:pt x="4145" y="40412"/>
                    <a:pt x="3765" y="42308"/>
                    <a:pt x="3662" y="42852"/>
                  </a:cubicBezTo>
                  <a:lnTo>
                    <a:pt x="3662" y="42852"/>
                  </a:lnTo>
                  <a:lnTo>
                    <a:pt x="1147" y="42908"/>
                  </a:lnTo>
                  <a:lnTo>
                    <a:pt x="1147" y="42908"/>
                  </a:lnTo>
                  <a:cubicBezTo>
                    <a:pt x="1083" y="41618"/>
                    <a:pt x="713" y="34343"/>
                    <a:pt x="450" y="30923"/>
                  </a:cubicBezTo>
                  <a:cubicBezTo>
                    <a:pt x="418" y="30730"/>
                    <a:pt x="418" y="30505"/>
                    <a:pt x="418" y="30312"/>
                  </a:cubicBezTo>
                  <a:cubicBezTo>
                    <a:pt x="418" y="28512"/>
                    <a:pt x="964" y="26391"/>
                    <a:pt x="1543" y="24462"/>
                  </a:cubicBezTo>
                  <a:cubicBezTo>
                    <a:pt x="2090" y="22501"/>
                    <a:pt x="2668" y="20733"/>
                    <a:pt x="2668" y="19544"/>
                  </a:cubicBezTo>
                  <a:lnTo>
                    <a:pt x="2668" y="19448"/>
                  </a:lnTo>
                  <a:cubicBezTo>
                    <a:pt x="2604" y="17069"/>
                    <a:pt x="2057" y="2411"/>
                    <a:pt x="2057" y="2411"/>
                  </a:cubicBezTo>
                  <a:lnTo>
                    <a:pt x="2057" y="2379"/>
                  </a:lnTo>
                  <a:lnTo>
                    <a:pt x="2057" y="2347"/>
                  </a:lnTo>
                  <a:cubicBezTo>
                    <a:pt x="2057" y="2282"/>
                    <a:pt x="2025" y="2122"/>
                    <a:pt x="2025" y="1929"/>
                  </a:cubicBezTo>
                  <a:cubicBezTo>
                    <a:pt x="2025" y="1640"/>
                    <a:pt x="2057" y="1318"/>
                    <a:pt x="2186" y="1061"/>
                  </a:cubicBezTo>
                  <a:cubicBezTo>
                    <a:pt x="2347" y="772"/>
                    <a:pt x="2540" y="547"/>
                    <a:pt x="2925" y="450"/>
                  </a:cubicBezTo>
                  <a:cubicBezTo>
                    <a:pt x="2990" y="450"/>
                    <a:pt x="3054" y="418"/>
                    <a:pt x="3118" y="418"/>
                  </a:cubicBezTo>
                  <a:close/>
                  <a:moveTo>
                    <a:pt x="3118" y="0"/>
                  </a:moveTo>
                  <a:cubicBezTo>
                    <a:pt x="3022" y="0"/>
                    <a:pt x="2925" y="32"/>
                    <a:pt x="2829" y="32"/>
                  </a:cubicBezTo>
                  <a:cubicBezTo>
                    <a:pt x="2315" y="161"/>
                    <a:pt x="1993" y="514"/>
                    <a:pt x="1800" y="868"/>
                  </a:cubicBezTo>
                  <a:cubicBezTo>
                    <a:pt x="1640" y="1222"/>
                    <a:pt x="1607" y="1607"/>
                    <a:pt x="1607" y="1929"/>
                  </a:cubicBezTo>
                  <a:cubicBezTo>
                    <a:pt x="1607" y="2250"/>
                    <a:pt x="1640" y="2475"/>
                    <a:pt x="1640" y="2475"/>
                  </a:cubicBezTo>
                  <a:lnTo>
                    <a:pt x="1641" y="2475"/>
                  </a:lnTo>
                  <a:lnTo>
                    <a:pt x="1641" y="2475"/>
                  </a:lnTo>
                  <a:cubicBezTo>
                    <a:pt x="1647" y="2647"/>
                    <a:pt x="1679" y="3498"/>
                    <a:pt x="1736" y="4758"/>
                  </a:cubicBezTo>
                  <a:cubicBezTo>
                    <a:pt x="1897" y="9001"/>
                    <a:pt x="2186" y="17680"/>
                    <a:pt x="2250" y="19448"/>
                  </a:cubicBezTo>
                  <a:lnTo>
                    <a:pt x="2250" y="19544"/>
                  </a:lnTo>
                  <a:cubicBezTo>
                    <a:pt x="2250" y="20605"/>
                    <a:pt x="1704" y="22373"/>
                    <a:pt x="1125" y="24334"/>
                  </a:cubicBezTo>
                  <a:cubicBezTo>
                    <a:pt x="547" y="26294"/>
                    <a:pt x="0" y="28416"/>
                    <a:pt x="0" y="30312"/>
                  </a:cubicBezTo>
                  <a:cubicBezTo>
                    <a:pt x="0" y="30537"/>
                    <a:pt x="0" y="30730"/>
                    <a:pt x="0" y="30955"/>
                  </a:cubicBezTo>
                  <a:cubicBezTo>
                    <a:pt x="161" y="32852"/>
                    <a:pt x="354" y="35873"/>
                    <a:pt x="482" y="38445"/>
                  </a:cubicBezTo>
                  <a:cubicBezTo>
                    <a:pt x="547" y="39731"/>
                    <a:pt x="611" y="40920"/>
                    <a:pt x="643" y="41756"/>
                  </a:cubicBezTo>
                  <a:cubicBezTo>
                    <a:pt x="707" y="42592"/>
                    <a:pt x="707" y="43138"/>
                    <a:pt x="707" y="43138"/>
                  </a:cubicBezTo>
                  <a:lnTo>
                    <a:pt x="739" y="43331"/>
                  </a:lnTo>
                  <a:lnTo>
                    <a:pt x="4018" y="43267"/>
                  </a:lnTo>
                  <a:lnTo>
                    <a:pt x="4050" y="43074"/>
                  </a:lnTo>
                  <a:cubicBezTo>
                    <a:pt x="4050" y="43074"/>
                    <a:pt x="4082" y="42945"/>
                    <a:pt x="4115" y="42720"/>
                  </a:cubicBezTo>
                  <a:cubicBezTo>
                    <a:pt x="4275" y="41981"/>
                    <a:pt x="4629" y="40277"/>
                    <a:pt x="5240" y="38349"/>
                  </a:cubicBezTo>
                  <a:cubicBezTo>
                    <a:pt x="6043" y="35713"/>
                    <a:pt x="7040" y="31598"/>
                    <a:pt x="7265" y="27998"/>
                  </a:cubicBezTo>
                  <a:cubicBezTo>
                    <a:pt x="7458" y="25555"/>
                    <a:pt x="8165" y="20026"/>
                    <a:pt x="8165" y="14915"/>
                  </a:cubicBezTo>
                  <a:cubicBezTo>
                    <a:pt x="8165" y="12601"/>
                    <a:pt x="8004" y="10351"/>
                    <a:pt x="7586" y="8518"/>
                  </a:cubicBezTo>
                  <a:cubicBezTo>
                    <a:pt x="6975" y="5754"/>
                    <a:pt x="6236" y="3665"/>
                    <a:pt x="5497" y="2250"/>
                  </a:cubicBezTo>
                  <a:cubicBezTo>
                    <a:pt x="5111" y="1511"/>
                    <a:pt x="4725" y="964"/>
                    <a:pt x="4340" y="611"/>
                  </a:cubicBezTo>
                  <a:cubicBezTo>
                    <a:pt x="3954" y="225"/>
                    <a:pt x="353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64"/>
            <p:cNvSpPr/>
            <p:nvPr/>
          </p:nvSpPr>
          <p:spPr>
            <a:xfrm>
              <a:off x="4814475" y="3655075"/>
              <a:ext cx="331925" cy="1231150"/>
            </a:xfrm>
            <a:custGeom>
              <a:avLst/>
              <a:gdLst/>
              <a:ahLst/>
              <a:cxnLst/>
              <a:rect l="l" t="t" r="r" b="b"/>
              <a:pathLst>
                <a:path w="13277" h="49246" extrusionOk="0">
                  <a:moveTo>
                    <a:pt x="772" y="0"/>
                  </a:moveTo>
                  <a:cubicBezTo>
                    <a:pt x="772" y="1"/>
                    <a:pt x="1" y="4340"/>
                    <a:pt x="1030" y="6558"/>
                  </a:cubicBezTo>
                  <a:cubicBezTo>
                    <a:pt x="2026" y="8808"/>
                    <a:pt x="3665" y="14690"/>
                    <a:pt x="4630" y="18130"/>
                  </a:cubicBezTo>
                  <a:cubicBezTo>
                    <a:pt x="5562" y="21569"/>
                    <a:pt x="5755" y="25234"/>
                    <a:pt x="4855" y="28384"/>
                  </a:cubicBezTo>
                  <a:cubicBezTo>
                    <a:pt x="3955" y="31534"/>
                    <a:pt x="4565" y="35617"/>
                    <a:pt x="5305" y="38927"/>
                  </a:cubicBezTo>
                  <a:cubicBezTo>
                    <a:pt x="6012" y="42270"/>
                    <a:pt x="7137" y="49246"/>
                    <a:pt x="7137" y="49246"/>
                  </a:cubicBezTo>
                  <a:lnTo>
                    <a:pt x="9837" y="49182"/>
                  </a:lnTo>
                  <a:cubicBezTo>
                    <a:pt x="9837" y="49182"/>
                    <a:pt x="11059" y="35584"/>
                    <a:pt x="11734" y="32338"/>
                  </a:cubicBezTo>
                  <a:cubicBezTo>
                    <a:pt x="12409" y="29059"/>
                    <a:pt x="13052" y="23980"/>
                    <a:pt x="13180" y="19448"/>
                  </a:cubicBezTo>
                  <a:cubicBezTo>
                    <a:pt x="13277" y="14915"/>
                    <a:pt x="12955" y="4565"/>
                    <a:pt x="12955" y="4565"/>
                  </a:cubicBezTo>
                  <a:lnTo>
                    <a:pt x="13084" y="1029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64"/>
            <p:cNvSpPr/>
            <p:nvPr/>
          </p:nvSpPr>
          <p:spPr>
            <a:xfrm>
              <a:off x="4821725" y="3649450"/>
              <a:ext cx="327900" cy="1242400"/>
            </a:xfrm>
            <a:custGeom>
              <a:avLst/>
              <a:gdLst/>
              <a:ahLst/>
              <a:cxnLst/>
              <a:rect l="l" t="t" r="r" b="b"/>
              <a:pathLst>
                <a:path w="13116" h="49696" extrusionOk="0">
                  <a:moveTo>
                    <a:pt x="657" y="436"/>
                  </a:moveTo>
                  <a:lnTo>
                    <a:pt x="12569" y="1447"/>
                  </a:lnTo>
                  <a:lnTo>
                    <a:pt x="12440" y="4790"/>
                  </a:lnTo>
                  <a:lnTo>
                    <a:pt x="12440" y="4822"/>
                  </a:lnTo>
                  <a:cubicBezTo>
                    <a:pt x="12440" y="4822"/>
                    <a:pt x="12472" y="5272"/>
                    <a:pt x="12472" y="6076"/>
                  </a:cubicBezTo>
                  <a:cubicBezTo>
                    <a:pt x="12569" y="8422"/>
                    <a:pt x="12697" y="13630"/>
                    <a:pt x="12697" y="17391"/>
                  </a:cubicBezTo>
                  <a:cubicBezTo>
                    <a:pt x="12697" y="18258"/>
                    <a:pt x="12697" y="19030"/>
                    <a:pt x="12665" y="19673"/>
                  </a:cubicBezTo>
                  <a:cubicBezTo>
                    <a:pt x="12569" y="24205"/>
                    <a:pt x="11926" y="29284"/>
                    <a:pt x="11219" y="32499"/>
                  </a:cubicBezTo>
                  <a:cubicBezTo>
                    <a:pt x="10897" y="34170"/>
                    <a:pt x="10415" y="38349"/>
                    <a:pt x="10029" y="42174"/>
                  </a:cubicBezTo>
                  <a:cubicBezTo>
                    <a:pt x="9697" y="45469"/>
                    <a:pt x="9436" y="48453"/>
                    <a:pt x="9370" y="49218"/>
                  </a:cubicBezTo>
                  <a:lnTo>
                    <a:pt x="9370" y="49218"/>
                  </a:lnTo>
                  <a:lnTo>
                    <a:pt x="7045" y="49273"/>
                  </a:lnTo>
                  <a:lnTo>
                    <a:pt x="7045" y="49273"/>
                  </a:lnTo>
                  <a:cubicBezTo>
                    <a:pt x="6870" y="48199"/>
                    <a:pt x="5880" y="42159"/>
                    <a:pt x="5208" y="39120"/>
                  </a:cubicBezTo>
                  <a:cubicBezTo>
                    <a:pt x="4758" y="36967"/>
                    <a:pt x="4340" y="34524"/>
                    <a:pt x="4340" y="32209"/>
                  </a:cubicBezTo>
                  <a:cubicBezTo>
                    <a:pt x="4340" y="30956"/>
                    <a:pt x="4468" y="29734"/>
                    <a:pt x="4758" y="28673"/>
                  </a:cubicBezTo>
                  <a:cubicBezTo>
                    <a:pt x="5176" y="27227"/>
                    <a:pt x="5368" y="25716"/>
                    <a:pt x="5368" y="24173"/>
                  </a:cubicBezTo>
                  <a:cubicBezTo>
                    <a:pt x="5368" y="22244"/>
                    <a:pt x="5047" y="20219"/>
                    <a:pt x="4533" y="18291"/>
                  </a:cubicBezTo>
                  <a:cubicBezTo>
                    <a:pt x="4050" y="16587"/>
                    <a:pt x="3408" y="14273"/>
                    <a:pt x="2765" y="12055"/>
                  </a:cubicBezTo>
                  <a:cubicBezTo>
                    <a:pt x="2122" y="9869"/>
                    <a:pt x="1447" y="7844"/>
                    <a:pt x="932" y="6719"/>
                  </a:cubicBezTo>
                  <a:cubicBezTo>
                    <a:pt x="547" y="5851"/>
                    <a:pt x="418" y="4661"/>
                    <a:pt x="418" y="3504"/>
                  </a:cubicBezTo>
                  <a:cubicBezTo>
                    <a:pt x="418" y="2668"/>
                    <a:pt x="482" y="1833"/>
                    <a:pt x="547" y="1254"/>
                  </a:cubicBezTo>
                  <a:cubicBezTo>
                    <a:pt x="579" y="933"/>
                    <a:pt x="611" y="708"/>
                    <a:pt x="643" y="515"/>
                  </a:cubicBezTo>
                  <a:cubicBezTo>
                    <a:pt x="649" y="486"/>
                    <a:pt x="654" y="460"/>
                    <a:pt x="657" y="436"/>
                  </a:cubicBezTo>
                  <a:close/>
                  <a:moveTo>
                    <a:pt x="290" y="0"/>
                  </a:moveTo>
                  <a:lnTo>
                    <a:pt x="257" y="193"/>
                  </a:lnTo>
                  <a:cubicBezTo>
                    <a:pt x="257" y="193"/>
                    <a:pt x="0" y="1768"/>
                    <a:pt x="0" y="3504"/>
                  </a:cubicBezTo>
                  <a:cubicBezTo>
                    <a:pt x="0" y="4694"/>
                    <a:pt x="97" y="5947"/>
                    <a:pt x="547" y="6879"/>
                  </a:cubicBezTo>
                  <a:cubicBezTo>
                    <a:pt x="1029" y="7972"/>
                    <a:pt x="1704" y="10029"/>
                    <a:pt x="2347" y="12183"/>
                  </a:cubicBezTo>
                  <a:cubicBezTo>
                    <a:pt x="3022" y="14369"/>
                    <a:pt x="3665" y="16716"/>
                    <a:pt x="4115" y="18419"/>
                  </a:cubicBezTo>
                  <a:cubicBezTo>
                    <a:pt x="4629" y="20316"/>
                    <a:pt x="4918" y="22277"/>
                    <a:pt x="4918" y="24173"/>
                  </a:cubicBezTo>
                  <a:cubicBezTo>
                    <a:pt x="4918" y="25684"/>
                    <a:pt x="4758" y="27163"/>
                    <a:pt x="4340" y="28545"/>
                  </a:cubicBezTo>
                  <a:cubicBezTo>
                    <a:pt x="4018" y="29670"/>
                    <a:pt x="3890" y="30923"/>
                    <a:pt x="3890" y="32209"/>
                  </a:cubicBezTo>
                  <a:cubicBezTo>
                    <a:pt x="3890" y="34556"/>
                    <a:pt x="4340" y="37031"/>
                    <a:pt x="4790" y="39217"/>
                  </a:cubicBezTo>
                  <a:cubicBezTo>
                    <a:pt x="5176" y="40856"/>
                    <a:pt x="5626" y="43428"/>
                    <a:pt x="6011" y="45613"/>
                  </a:cubicBezTo>
                  <a:cubicBezTo>
                    <a:pt x="6172" y="46674"/>
                    <a:pt x="6333" y="47671"/>
                    <a:pt x="6461" y="48378"/>
                  </a:cubicBezTo>
                  <a:cubicBezTo>
                    <a:pt x="6590" y="49085"/>
                    <a:pt x="6654" y="49503"/>
                    <a:pt x="6654" y="49503"/>
                  </a:cubicBezTo>
                  <a:lnTo>
                    <a:pt x="6686" y="49696"/>
                  </a:lnTo>
                  <a:lnTo>
                    <a:pt x="9740" y="49632"/>
                  </a:lnTo>
                  <a:lnTo>
                    <a:pt x="9772" y="49439"/>
                  </a:lnTo>
                  <a:cubicBezTo>
                    <a:pt x="9772" y="49439"/>
                    <a:pt x="9836" y="48571"/>
                    <a:pt x="9965" y="47253"/>
                  </a:cubicBezTo>
                  <a:cubicBezTo>
                    <a:pt x="10158" y="45260"/>
                    <a:pt x="10447" y="42206"/>
                    <a:pt x="10769" y="39345"/>
                  </a:cubicBezTo>
                  <a:cubicBezTo>
                    <a:pt x="11058" y="36484"/>
                    <a:pt x="11412" y="33784"/>
                    <a:pt x="11637" y="32595"/>
                  </a:cubicBezTo>
                  <a:cubicBezTo>
                    <a:pt x="12344" y="29316"/>
                    <a:pt x="12987" y="24237"/>
                    <a:pt x="13083" y="19673"/>
                  </a:cubicBezTo>
                  <a:cubicBezTo>
                    <a:pt x="13115" y="19030"/>
                    <a:pt x="13115" y="18258"/>
                    <a:pt x="13115" y="17391"/>
                  </a:cubicBezTo>
                  <a:cubicBezTo>
                    <a:pt x="13115" y="12518"/>
                    <a:pt x="12872" y="5216"/>
                    <a:pt x="12859" y="4808"/>
                  </a:cubicBezTo>
                  <a:lnTo>
                    <a:pt x="12859" y="4808"/>
                  </a:lnTo>
                  <a:lnTo>
                    <a:pt x="13019" y="1029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64"/>
            <p:cNvSpPr/>
            <p:nvPr/>
          </p:nvSpPr>
          <p:spPr>
            <a:xfrm>
              <a:off x="4835375" y="4872550"/>
              <a:ext cx="217000" cy="65925"/>
            </a:xfrm>
            <a:custGeom>
              <a:avLst/>
              <a:gdLst/>
              <a:ahLst/>
              <a:cxnLst/>
              <a:rect l="l" t="t" r="r" b="b"/>
              <a:pathLst>
                <a:path w="8680" h="2637" extrusionOk="0">
                  <a:moveTo>
                    <a:pt x="804" y="0"/>
                  </a:moveTo>
                  <a:lnTo>
                    <a:pt x="772" y="65"/>
                  </a:lnTo>
                  <a:cubicBezTo>
                    <a:pt x="1" y="965"/>
                    <a:pt x="258" y="2636"/>
                    <a:pt x="258" y="2636"/>
                  </a:cubicBezTo>
                  <a:lnTo>
                    <a:pt x="8680" y="2636"/>
                  </a:lnTo>
                  <a:lnTo>
                    <a:pt x="8680" y="2379"/>
                  </a:lnTo>
                  <a:cubicBezTo>
                    <a:pt x="8680" y="2379"/>
                    <a:pt x="8390" y="2025"/>
                    <a:pt x="8230" y="1929"/>
                  </a:cubicBezTo>
                  <a:cubicBezTo>
                    <a:pt x="8069" y="1833"/>
                    <a:pt x="5594" y="1415"/>
                    <a:pt x="5047" y="997"/>
                  </a:cubicBezTo>
                  <a:cubicBezTo>
                    <a:pt x="4469" y="579"/>
                    <a:pt x="3729" y="0"/>
                    <a:pt x="3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64"/>
            <p:cNvSpPr/>
            <p:nvPr/>
          </p:nvSpPr>
          <p:spPr>
            <a:xfrm>
              <a:off x="4835375" y="4867725"/>
              <a:ext cx="222625" cy="76375"/>
            </a:xfrm>
            <a:custGeom>
              <a:avLst/>
              <a:gdLst/>
              <a:ahLst/>
              <a:cxnLst/>
              <a:rect l="l" t="t" r="r" b="b"/>
              <a:pathLst>
                <a:path w="8905" h="3055" extrusionOk="0">
                  <a:moveTo>
                    <a:pt x="3644" y="418"/>
                  </a:moveTo>
                  <a:cubicBezTo>
                    <a:pt x="3811" y="541"/>
                    <a:pt x="4424" y="993"/>
                    <a:pt x="4919" y="1351"/>
                  </a:cubicBezTo>
                  <a:cubicBezTo>
                    <a:pt x="5112" y="1479"/>
                    <a:pt x="5369" y="1608"/>
                    <a:pt x="5690" y="1704"/>
                  </a:cubicBezTo>
                  <a:cubicBezTo>
                    <a:pt x="6172" y="1833"/>
                    <a:pt x="6751" y="1993"/>
                    <a:pt x="7265" y="2090"/>
                  </a:cubicBezTo>
                  <a:cubicBezTo>
                    <a:pt x="7490" y="2154"/>
                    <a:pt x="7715" y="2186"/>
                    <a:pt x="7876" y="2218"/>
                  </a:cubicBezTo>
                  <a:cubicBezTo>
                    <a:pt x="7940" y="2251"/>
                    <a:pt x="8037" y="2283"/>
                    <a:pt x="8069" y="2283"/>
                  </a:cubicBezTo>
                  <a:lnTo>
                    <a:pt x="8101" y="2283"/>
                  </a:lnTo>
                  <a:cubicBezTo>
                    <a:pt x="8101" y="2283"/>
                    <a:pt x="8101" y="2283"/>
                    <a:pt x="8101" y="2283"/>
                  </a:cubicBezTo>
                  <a:lnTo>
                    <a:pt x="8101" y="2283"/>
                  </a:lnTo>
                  <a:lnTo>
                    <a:pt x="8133" y="2315"/>
                  </a:lnTo>
                  <a:lnTo>
                    <a:pt x="8135" y="2306"/>
                  </a:lnTo>
                  <a:lnTo>
                    <a:pt x="8135" y="2306"/>
                  </a:lnTo>
                  <a:cubicBezTo>
                    <a:pt x="8197" y="2357"/>
                    <a:pt x="8278" y="2459"/>
                    <a:pt x="8358" y="2540"/>
                  </a:cubicBezTo>
                  <a:cubicBezTo>
                    <a:pt x="8382" y="2563"/>
                    <a:pt x="8403" y="2585"/>
                    <a:pt x="8423" y="2604"/>
                  </a:cubicBezTo>
                  <a:lnTo>
                    <a:pt x="440" y="2604"/>
                  </a:lnTo>
                  <a:cubicBezTo>
                    <a:pt x="431" y="2489"/>
                    <a:pt x="419" y="2334"/>
                    <a:pt x="419" y="2154"/>
                  </a:cubicBezTo>
                  <a:cubicBezTo>
                    <a:pt x="419" y="1608"/>
                    <a:pt x="515" y="836"/>
                    <a:pt x="933" y="418"/>
                  </a:cubicBezTo>
                  <a:close/>
                  <a:moveTo>
                    <a:pt x="708" y="0"/>
                  </a:moveTo>
                  <a:lnTo>
                    <a:pt x="611" y="129"/>
                  </a:lnTo>
                  <a:cubicBezTo>
                    <a:pt x="97" y="708"/>
                    <a:pt x="1" y="1543"/>
                    <a:pt x="1" y="2154"/>
                  </a:cubicBezTo>
                  <a:cubicBezTo>
                    <a:pt x="1" y="2572"/>
                    <a:pt x="65" y="2861"/>
                    <a:pt x="65" y="2861"/>
                  </a:cubicBezTo>
                  <a:lnTo>
                    <a:pt x="65" y="3054"/>
                  </a:lnTo>
                  <a:lnTo>
                    <a:pt x="8905" y="3054"/>
                  </a:lnTo>
                  <a:lnTo>
                    <a:pt x="8905" y="2572"/>
                  </a:lnTo>
                  <a:lnTo>
                    <a:pt x="8905" y="2508"/>
                  </a:lnTo>
                  <a:lnTo>
                    <a:pt x="8840" y="2443"/>
                  </a:lnTo>
                  <a:cubicBezTo>
                    <a:pt x="8840" y="2443"/>
                    <a:pt x="8776" y="2347"/>
                    <a:pt x="8680" y="2251"/>
                  </a:cubicBezTo>
                  <a:cubicBezTo>
                    <a:pt x="8583" y="2122"/>
                    <a:pt x="8455" y="2026"/>
                    <a:pt x="8358" y="1929"/>
                  </a:cubicBezTo>
                  <a:lnTo>
                    <a:pt x="8230" y="1897"/>
                  </a:lnTo>
                  <a:cubicBezTo>
                    <a:pt x="8133" y="1865"/>
                    <a:pt x="7908" y="1801"/>
                    <a:pt x="7651" y="1736"/>
                  </a:cubicBezTo>
                  <a:cubicBezTo>
                    <a:pt x="7233" y="1640"/>
                    <a:pt x="6687" y="1543"/>
                    <a:pt x="6205" y="1415"/>
                  </a:cubicBezTo>
                  <a:cubicBezTo>
                    <a:pt x="5980" y="1351"/>
                    <a:pt x="5755" y="1286"/>
                    <a:pt x="5562" y="1190"/>
                  </a:cubicBezTo>
                  <a:cubicBezTo>
                    <a:pt x="5369" y="1126"/>
                    <a:pt x="5240" y="1061"/>
                    <a:pt x="5176" y="1029"/>
                  </a:cubicBezTo>
                  <a:cubicBezTo>
                    <a:pt x="4597" y="611"/>
                    <a:pt x="3858" y="33"/>
                    <a:pt x="3858" y="33"/>
                  </a:cubicBezTo>
                  <a:lnTo>
                    <a:pt x="37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64"/>
            <p:cNvSpPr/>
            <p:nvPr/>
          </p:nvSpPr>
          <p:spPr>
            <a:xfrm>
              <a:off x="4841000" y="4927200"/>
              <a:ext cx="211375" cy="11275"/>
            </a:xfrm>
            <a:custGeom>
              <a:avLst/>
              <a:gdLst/>
              <a:ahLst/>
              <a:cxnLst/>
              <a:rect l="l" t="t" r="r" b="b"/>
              <a:pathLst>
                <a:path w="8455" h="451" extrusionOk="0">
                  <a:moveTo>
                    <a:pt x="1" y="0"/>
                  </a:moveTo>
                  <a:cubicBezTo>
                    <a:pt x="1" y="289"/>
                    <a:pt x="33" y="450"/>
                    <a:pt x="33" y="450"/>
                  </a:cubicBezTo>
                  <a:lnTo>
                    <a:pt x="8455" y="450"/>
                  </a:lnTo>
                  <a:lnTo>
                    <a:pt x="8455" y="193"/>
                  </a:lnTo>
                  <a:cubicBezTo>
                    <a:pt x="8455" y="193"/>
                    <a:pt x="8390" y="97"/>
                    <a:pt x="8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64"/>
            <p:cNvSpPr/>
            <p:nvPr/>
          </p:nvSpPr>
          <p:spPr>
            <a:xfrm>
              <a:off x="4835375" y="4921575"/>
              <a:ext cx="222625" cy="22525"/>
            </a:xfrm>
            <a:custGeom>
              <a:avLst/>
              <a:gdLst/>
              <a:ahLst/>
              <a:cxnLst/>
              <a:rect l="l" t="t" r="r" b="b"/>
              <a:pathLst>
                <a:path w="8905" h="901" extrusionOk="0">
                  <a:moveTo>
                    <a:pt x="1" y="0"/>
                  </a:moveTo>
                  <a:lnTo>
                    <a:pt x="1" y="225"/>
                  </a:lnTo>
                  <a:cubicBezTo>
                    <a:pt x="33" y="514"/>
                    <a:pt x="65" y="707"/>
                    <a:pt x="65" y="707"/>
                  </a:cubicBezTo>
                  <a:lnTo>
                    <a:pt x="65" y="900"/>
                  </a:lnTo>
                  <a:lnTo>
                    <a:pt x="8905" y="900"/>
                  </a:lnTo>
                  <a:lnTo>
                    <a:pt x="8905" y="418"/>
                  </a:lnTo>
                  <a:lnTo>
                    <a:pt x="8905" y="354"/>
                  </a:lnTo>
                  <a:lnTo>
                    <a:pt x="8840" y="289"/>
                  </a:lnTo>
                  <a:cubicBezTo>
                    <a:pt x="8840" y="289"/>
                    <a:pt x="8776" y="193"/>
                    <a:pt x="8680" y="97"/>
                  </a:cubicBezTo>
                  <a:lnTo>
                    <a:pt x="86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64"/>
            <p:cNvSpPr/>
            <p:nvPr/>
          </p:nvSpPr>
          <p:spPr>
            <a:xfrm>
              <a:off x="4983250" y="4884600"/>
              <a:ext cx="230400" cy="70475"/>
            </a:xfrm>
            <a:custGeom>
              <a:avLst/>
              <a:gdLst/>
              <a:ahLst/>
              <a:cxnLst/>
              <a:rect l="l" t="t" r="r" b="b"/>
              <a:pathLst>
                <a:path w="9216" h="2819" extrusionOk="0">
                  <a:moveTo>
                    <a:pt x="3086" y="1"/>
                  </a:moveTo>
                  <a:lnTo>
                    <a:pt x="386" y="65"/>
                  </a:lnTo>
                  <a:cubicBezTo>
                    <a:pt x="386" y="65"/>
                    <a:pt x="0" y="676"/>
                    <a:pt x="0" y="1704"/>
                  </a:cubicBezTo>
                  <a:cubicBezTo>
                    <a:pt x="0" y="2733"/>
                    <a:pt x="322" y="2733"/>
                    <a:pt x="322" y="2733"/>
                  </a:cubicBezTo>
                  <a:cubicBezTo>
                    <a:pt x="322" y="2733"/>
                    <a:pt x="4293" y="2819"/>
                    <a:pt x="6922" y="2819"/>
                  </a:cubicBezTo>
                  <a:cubicBezTo>
                    <a:pt x="8236" y="2819"/>
                    <a:pt x="9215" y="2797"/>
                    <a:pt x="9194" y="2733"/>
                  </a:cubicBezTo>
                  <a:cubicBezTo>
                    <a:pt x="9161" y="2508"/>
                    <a:pt x="8165" y="2058"/>
                    <a:pt x="6847" y="1801"/>
                  </a:cubicBezTo>
                  <a:cubicBezTo>
                    <a:pt x="5497" y="1543"/>
                    <a:pt x="3086" y="1"/>
                    <a:pt x="3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64"/>
            <p:cNvSpPr/>
            <p:nvPr/>
          </p:nvSpPr>
          <p:spPr>
            <a:xfrm>
              <a:off x="4977625" y="4879775"/>
              <a:ext cx="241100" cy="80400"/>
            </a:xfrm>
            <a:custGeom>
              <a:avLst/>
              <a:gdLst/>
              <a:ahLst/>
              <a:cxnLst/>
              <a:rect l="l" t="t" r="r" b="b"/>
              <a:pathLst>
                <a:path w="9644" h="3216" extrusionOk="0">
                  <a:moveTo>
                    <a:pt x="3268" y="420"/>
                  </a:moveTo>
                  <a:cubicBezTo>
                    <a:pt x="3432" y="522"/>
                    <a:pt x="3960" y="845"/>
                    <a:pt x="4597" y="1190"/>
                  </a:cubicBezTo>
                  <a:cubicBezTo>
                    <a:pt x="5368" y="1608"/>
                    <a:pt x="6301" y="2058"/>
                    <a:pt x="7008" y="2186"/>
                  </a:cubicBezTo>
                  <a:cubicBezTo>
                    <a:pt x="7683" y="2315"/>
                    <a:pt x="8229" y="2508"/>
                    <a:pt x="8647" y="2669"/>
                  </a:cubicBezTo>
                  <a:cubicBezTo>
                    <a:pt x="8731" y="2710"/>
                    <a:pt x="8808" y="2746"/>
                    <a:pt x="8877" y="2779"/>
                  </a:cubicBezTo>
                  <a:lnTo>
                    <a:pt x="8877" y="2779"/>
                  </a:lnTo>
                  <a:cubicBezTo>
                    <a:pt x="8470" y="2797"/>
                    <a:pt x="7859" y="2797"/>
                    <a:pt x="7136" y="2797"/>
                  </a:cubicBezTo>
                  <a:cubicBezTo>
                    <a:pt x="5818" y="2797"/>
                    <a:pt x="4179" y="2765"/>
                    <a:pt x="2861" y="2765"/>
                  </a:cubicBezTo>
                  <a:cubicBezTo>
                    <a:pt x="1681" y="2736"/>
                    <a:pt x="759" y="2708"/>
                    <a:pt x="579" y="2702"/>
                  </a:cubicBezTo>
                  <a:lnTo>
                    <a:pt x="579" y="2702"/>
                  </a:lnTo>
                  <a:lnTo>
                    <a:pt x="579" y="2701"/>
                  </a:lnTo>
                  <a:cubicBezTo>
                    <a:pt x="579" y="2701"/>
                    <a:pt x="450" y="2540"/>
                    <a:pt x="450" y="1897"/>
                  </a:cubicBezTo>
                  <a:cubicBezTo>
                    <a:pt x="450" y="1415"/>
                    <a:pt x="547" y="1029"/>
                    <a:pt x="611" y="772"/>
                  </a:cubicBezTo>
                  <a:cubicBezTo>
                    <a:pt x="675" y="644"/>
                    <a:pt x="707" y="547"/>
                    <a:pt x="740" y="483"/>
                  </a:cubicBezTo>
                  <a:lnTo>
                    <a:pt x="741" y="480"/>
                  </a:lnTo>
                  <a:lnTo>
                    <a:pt x="741" y="480"/>
                  </a:lnTo>
                  <a:lnTo>
                    <a:pt x="3268" y="420"/>
                  </a:lnTo>
                  <a:close/>
                  <a:moveTo>
                    <a:pt x="3311" y="1"/>
                  </a:moveTo>
                  <a:lnTo>
                    <a:pt x="515" y="65"/>
                  </a:lnTo>
                  <a:lnTo>
                    <a:pt x="450" y="161"/>
                  </a:lnTo>
                  <a:cubicBezTo>
                    <a:pt x="418" y="161"/>
                    <a:pt x="0" y="804"/>
                    <a:pt x="0" y="1897"/>
                  </a:cubicBezTo>
                  <a:cubicBezTo>
                    <a:pt x="0" y="2411"/>
                    <a:pt x="97" y="2701"/>
                    <a:pt x="193" y="2894"/>
                  </a:cubicBezTo>
                  <a:cubicBezTo>
                    <a:pt x="274" y="3055"/>
                    <a:pt x="422" y="3127"/>
                    <a:pt x="506" y="3127"/>
                  </a:cubicBezTo>
                  <a:cubicBezTo>
                    <a:pt x="522" y="3127"/>
                    <a:pt x="535" y="3124"/>
                    <a:pt x="545" y="3119"/>
                  </a:cubicBezTo>
                  <a:lnTo>
                    <a:pt x="545" y="3119"/>
                  </a:lnTo>
                  <a:cubicBezTo>
                    <a:pt x="919" y="3128"/>
                    <a:pt x="4635" y="3215"/>
                    <a:pt x="7136" y="3215"/>
                  </a:cubicBezTo>
                  <a:lnTo>
                    <a:pt x="8776" y="3215"/>
                  </a:lnTo>
                  <a:cubicBezTo>
                    <a:pt x="9001" y="3183"/>
                    <a:pt x="9161" y="3183"/>
                    <a:pt x="9258" y="3183"/>
                  </a:cubicBezTo>
                  <a:cubicBezTo>
                    <a:pt x="9322" y="3151"/>
                    <a:pt x="9386" y="3151"/>
                    <a:pt x="9419" y="3151"/>
                  </a:cubicBezTo>
                  <a:lnTo>
                    <a:pt x="9515" y="3119"/>
                  </a:lnTo>
                  <a:lnTo>
                    <a:pt x="9579" y="3054"/>
                  </a:lnTo>
                  <a:cubicBezTo>
                    <a:pt x="9611" y="3054"/>
                    <a:pt x="9644" y="2990"/>
                    <a:pt x="9644" y="2926"/>
                  </a:cubicBezTo>
                  <a:lnTo>
                    <a:pt x="9644" y="2894"/>
                  </a:lnTo>
                  <a:lnTo>
                    <a:pt x="9644" y="2862"/>
                  </a:lnTo>
                  <a:cubicBezTo>
                    <a:pt x="9611" y="2765"/>
                    <a:pt x="9547" y="2733"/>
                    <a:pt x="9515" y="2669"/>
                  </a:cubicBezTo>
                  <a:cubicBezTo>
                    <a:pt x="9354" y="2508"/>
                    <a:pt x="9065" y="2379"/>
                    <a:pt x="8647" y="2219"/>
                  </a:cubicBezTo>
                  <a:cubicBezTo>
                    <a:pt x="8229" y="2058"/>
                    <a:pt x="7683" y="1897"/>
                    <a:pt x="7104" y="1769"/>
                  </a:cubicBezTo>
                  <a:cubicBezTo>
                    <a:pt x="6493" y="1672"/>
                    <a:pt x="5561" y="1222"/>
                    <a:pt x="4790" y="804"/>
                  </a:cubicBezTo>
                  <a:cubicBezTo>
                    <a:pt x="4404" y="611"/>
                    <a:pt x="4083" y="419"/>
                    <a:pt x="3825" y="258"/>
                  </a:cubicBezTo>
                  <a:cubicBezTo>
                    <a:pt x="3568" y="129"/>
                    <a:pt x="3440" y="33"/>
                    <a:pt x="3440" y="33"/>
                  </a:cubicBezTo>
                  <a:lnTo>
                    <a:pt x="3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64"/>
            <p:cNvSpPr/>
            <p:nvPr/>
          </p:nvSpPr>
          <p:spPr>
            <a:xfrm>
              <a:off x="4984050" y="4940850"/>
              <a:ext cx="229600" cy="14225"/>
            </a:xfrm>
            <a:custGeom>
              <a:avLst/>
              <a:gdLst/>
              <a:ahLst/>
              <a:cxnLst/>
              <a:rect l="l" t="t" r="r" b="b"/>
              <a:pathLst>
                <a:path w="9184" h="569" extrusionOk="0">
                  <a:moveTo>
                    <a:pt x="0" y="1"/>
                  </a:moveTo>
                  <a:cubicBezTo>
                    <a:pt x="97" y="483"/>
                    <a:pt x="290" y="483"/>
                    <a:pt x="290" y="483"/>
                  </a:cubicBezTo>
                  <a:cubicBezTo>
                    <a:pt x="290" y="483"/>
                    <a:pt x="4261" y="569"/>
                    <a:pt x="6890" y="569"/>
                  </a:cubicBezTo>
                  <a:cubicBezTo>
                    <a:pt x="8204" y="569"/>
                    <a:pt x="9183" y="547"/>
                    <a:pt x="9162" y="483"/>
                  </a:cubicBezTo>
                  <a:cubicBezTo>
                    <a:pt x="9129" y="354"/>
                    <a:pt x="8840" y="193"/>
                    <a:pt x="8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64"/>
            <p:cNvSpPr/>
            <p:nvPr/>
          </p:nvSpPr>
          <p:spPr>
            <a:xfrm>
              <a:off x="4977625" y="4935225"/>
              <a:ext cx="241100" cy="24950"/>
            </a:xfrm>
            <a:custGeom>
              <a:avLst/>
              <a:gdLst/>
              <a:ahLst/>
              <a:cxnLst/>
              <a:rect l="l" t="t" r="r" b="b"/>
              <a:pathLst>
                <a:path w="9644" h="998" extrusionOk="0">
                  <a:moveTo>
                    <a:pt x="8551" y="418"/>
                  </a:moveTo>
                  <a:cubicBezTo>
                    <a:pt x="8676" y="472"/>
                    <a:pt x="8791" y="516"/>
                    <a:pt x="8885" y="560"/>
                  </a:cubicBezTo>
                  <a:lnTo>
                    <a:pt x="8885" y="560"/>
                  </a:lnTo>
                  <a:cubicBezTo>
                    <a:pt x="8478" y="579"/>
                    <a:pt x="7863" y="579"/>
                    <a:pt x="7136" y="579"/>
                  </a:cubicBezTo>
                  <a:cubicBezTo>
                    <a:pt x="5818" y="579"/>
                    <a:pt x="4179" y="547"/>
                    <a:pt x="2861" y="547"/>
                  </a:cubicBezTo>
                  <a:cubicBezTo>
                    <a:pt x="1681" y="518"/>
                    <a:pt x="759" y="490"/>
                    <a:pt x="579" y="484"/>
                  </a:cubicBezTo>
                  <a:lnTo>
                    <a:pt x="579" y="484"/>
                  </a:lnTo>
                  <a:lnTo>
                    <a:pt x="579" y="483"/>
                  </a:lnTo>
                  <a:cubicBezTo>
                    <a:pt x="579" y="483"/>
                    <a:pt x="565" y="461"/>
                    <a:pt x="546" y="418"/>
                  </a:cubicBezTo>
                  <a:close/>
                  <a:moveTo>
                    <a:pt x="0" y="1"/>
                  </a:moveTo>
                  <a:lnTo>
                    <a:pt x="65" y="258"/>
                  </a:lnTo>
                  <a:cubicBezTo>
                    <a:pt x="97" y="515"/>
                    <a:pt x="193" y="676"/>
                    <a:pt x="290" y="772"/>
                  </a:cubicBezTo>
                  <a:cubicBezTo>
                    <a:pt x="354" y="869"/>
                    <a:pt x="482" y="901"/>
                    <a:pt x="515" y="901"/>
                  </a:cubicBezTo>
                  <a:cubicBezTo>
                    <a:pt x="515" y="901"/>
                    <a:pt x="4501" y="997"/>
                    <a:pt x="7136" y="997"/>
                  </a:cubicBezTo>
                  <a:lnTo>
                    <a:pt x="8776" y="997"/>
                  </a:lnTo>
                  <a:cubicBezTo>
                    <a:pt x="9001" y="965"/>
                    <a:pt x="9161" y="965"/>
                    <a:pt x="9258" y="965"/>
                  </a:cubicBezTo>
                  <a:cubicBezTo>
                    <a:pt x="9322" y="933"/>
                    <a:pt x="9386" y="933"/>
                    <a:pt x="9419" y="933"/>
                  </a:cubicBezTo>
                  <a:lnTo>
                    <a:pt x="9515" y="901"/>
                  </a:lnTo>
                  <a:lnTo>
                    <a:pt x="9579" y="836"/>
                  </a:lnTo>
                  <a:cubicBezTo>
                    <a:pt x="9611" y="836"/>
                    <a:pt x="9644" y="772"/>
                    <a:pt x="9644" y="708"/>
                  </a:cubicBezTo>
                  <a:lnTo>
                    <a:pt x="9644" y="676"/>
                  </a:lnTo>
                  <a:lnTo>
                    <a:pt x="9644" y="644"/>
                  </a:lnTo>
                  <a:cubicBezTo>
                    <a:pt x="9611" y="547"/>
                    <a:pt x="9547" y="483"/>
                    <a:pt x="9483" y="451"/>
                  </a:cubicBezTo>
                  <a:cubicBezTo>
                    <a:pt x="9322" y="290"/>
                    <a:pt x="9065" y="161"/>
                    <a:pt x="8711" y="33"/>
                  </a:cubicBezTo>
                  <a:lnTo>
                    <a:pt x="86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64"/>
            <p:cNvSpPr/>
            <p:nvPr/>
          </p:nvSpPr>
          <p:spPr>
            <a:xfrm>
              <a:off x="4779925" y="2559250"/>
              <a:ext cx="598725" cy="1158975"/>
            </a:xfrm>
            <a:custGeom>
              <a:avLst/>
              <a:gdLst/>
              <a:ahLst/>
              <a:cxnLst/>
              <a:rect l="l" t="t" r="r" b="b"/>
              <a:pathLst>
                <a:path w="23949" h="46359" extrusionOk="0">
                  <a:moveTo>
                    <a:pt x="12715" y="0"/>
                  </a:moveTo>
                  <a:cubicBezTo>
                    <a:pt x="12193" y="0"/>
                    <a:pt x="11622" y="44"/>
                    <a:pt x="10994" y="149"/>
                  </a:cubicBezTo>
                  <a:cubicBezTo>
                    <a:pt x="8069" y="631"/>
                    <a:pt x="6044" y="4039"/>
                    <a:pt x="5594" y="7607"/>
                  </a:cubicBezTo>
                  <a:cubicBezTo>
                    <a:pt x="5144" y="11175"/>
                    <a:pt x="5562" y="15128"/>
                    <a:pt x="5562" y="15128"/>
                  </a:cubicBezTo>
                  <a:cubicBezTo>
                    <a:pt x="5626" y="15675"/>
                    <a:pt x="4437" y="17025"/>
                    <a:pt x="4115" y="17411"/>
                  </a:cubicBezTo>
                  <a:cubicBezTo>
                    <a:pt x="3440" y="18311"/>
                    <a:pt x="2604" y="19018"/>
                    <a:pt x="1994" y="19982"/>
                  </a:cubicBezTo>
                  <a:cubicBezTo>
                    <a:pt x="740" y="21911"/>
                    <a:pt x="1" y="24354"/>
                    <a:pt x="258" y="26668"/>
                  </a:cubicBezTo>
                  <a:cubicBezTo>
                    <a:pt x="515" y="29079"/>
                    <a:pt x="1704" y="39815"/>
                    <a:pt x="1737" y="40780"/>
                  </a:cubicBezTo>
                  <a:cubicBezTo>
                    <a:pt x="1737" y="41712"/>
                    <a:pt x="1062" y="43191"/>
                    <a:pt x="1190" y="44348"/>
                  </a:cubicBezTo>
                  <a:cubicBezTo>
                    <a:pt x="1319" y="45473"/>
                    <a:pt x="1704" y="44958"/>
                    <a:pt x="4147" y="45312"/>
                  </a:cubicBezTo>
                  <a:cubicBezTo>
                    <a:pt x="6129" y="45629"/>
                    <a:pt x="11150" y="46359"/>
                    <a:pt x="13340" y="46359"/>
                  </a:cubicBezTo>
                  <a:cubicBezTo>
                    <a:pt x="13815" y="46359"/>
                    <a:pt x="14156" y="46324"/>
                    <a:pt x="14305" y="46244"/>
                  </a:cubicBezTo>
                  <a:cubicBezTo>
                    <a:pt x="15141" y="45794"/>
                    <a:pt x="15752" y="44541"/>
                    <a:pt x="15719" y="43898"/>
                  </a:cubicBezTo>
                  <a:cubicBezTo>
                    <a:pt x="15719" y="43287"/>
                    <a:pt x="15623" y="38690"/>
                    <a:pt x="15141" y="36279"/>
                  </a:cubicBezTo>
                  <a:cubicBezTo>
                    <a:pt x="14659" y="33869"/>
                    <a:pt x="15076" y="28951"/>
                    <a:pt x="14916" y="26443"/>
                  </a:cubicBezTo>
                  <a:cubicBezTo>
                    <a:pt x="14755" y="23936"/>
                    <a:pt x="13823" y="19886"/>
                    <a:pt x="12955" y="18536"/>
                  </a:cubicBezTo>
                  <a:cubicBezTo>
                    <a:pt x="12087" y="17186"/>
                    <a:pt x="11123" y="16157"/>
                    <a:pt x="11444" y="15643"/>
                  </a:cubicBezTo>
                  <a:cubicBezTo>
                    <a:pt x="11733" y="15096"/>
                    <a:pt x="15462" y="12814"/>
                    <a:pt x="17327" y="12043"/>
                  </a:cubicBezTo>
                  <a:cubicBezTo>
                    <a:pt x="19191" y="11271"/>
                    <a:pt x="23948" y="9278"/>
                    <a:pt x="23209" y="8571"/>
                  </a:cubicBezTo>
                  <a:cubicBezTo>
                    <a:pt x="22470" y="7864"/>
                    <a:pt x="19641" y="3621"/>
                    <a:pt x="19641" y="3621"/>
                  </a:cubicBezTo>
                  <a:cubicBezTo>
                    <a:pt x="19641" y="3621"/>
                    <a:pt x="17905" y="1467"/>
                    <a:pt x="16748" y="953"/>
                  </a:cubicBezTo>
                  <a:cubicBezTo>
                    <a:pt x="15842" y="575"/>
                    <a:pt x="14600" y="0"/>
                    <a:pt x="12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64"/>
            <p:cNvSpPr/>
            <p:nvPr/>
          </p:nvSpPr>
          <p:spPr>
            <a:xfrm>
              <a:off x="4779925" y="2554125"/>
              <a:ext cx="587475" cy="1169275"/>
            </a:xfrm>
            <a:custGeom>
              <a:avLst/>
              <a:gdLst/>
              <a:ahLst/>
              <a:cxnLst/>
              <a:rect l="l" t="t" r="r" b="b"/>
              <a:pathLst>
                <a:path w="23499" h="46771" extrusionOk="0">
                  <a:moveTo>
                    <a:pt x="12730" y="418"/>
                  </a:moveTo>
                  <a:cubicBezTo>
                    <a:pt x="14562" y="418"/>
                    <a:pt x="15752" y="965"/>
                    <a:pt x="16684" y="1351"/>
                  </a:cubicBezTo>
                  <a:cubicBezTo>
                    <a:pt x="17198" y="1576"/>
                    <a:pt x="17905" y="2218"/>
                    <a:pt x="18484" y="2829"/>
                  </a:cubicBezTo>
                  <a:cubicBezTo>
                    <a:pt x="18773" y="3118"/>
                    <a:pt x="19030" y="3408"/>
                    <a:pt x="19191" y="3633"/>
                  </a:cubicBezTo>
                  <a:cubicBezTo>
                    <a:pt x="19384" y="3826"/>
                    <a:pt x="19480" y="3954"/>
                    <a:pt x="19480" y="3954"/>
                  </a:cubicBezTo>
                  <a:cubicBezTo>
                    <a:pt x="19480" y="3954"/>
                    <a:pt x="20155" y="5015"/>
                    <a:pt x="20959" y="6140"/>
                  </a:cubicBezTo>
                  <a:cubicBezTo>
                    <a:pt x="21377" y="6719"/>
                    <a:pt x="21795" y="7329"/>
                    <a:pt x="22180" y="7812"/>
                  </a:cubicBezTo>
                  <a:cubicBezTo>
                    <a:pt x="22534" y="8326"/>
                    <a:pt x="22855" y="8712"/>
                    <a:pt x="23048" y="8937"/>
                  </a:cubicBezTo>
                  <a:lnTo>
                    <a:pt x="23080" y="8937"/>
                  </a:lnTo>
                  <a:cubicBezTo>
                    <a:pt x="23080" y="8937"/>
                    <a:pt x="23048" y="9033"/>
                    <a:pt x="22952" y="9162"/>
                  </a:cubicBezTo>
                  <a:cubicBezTo>
                    <a:pt x="22759" y="9355"/>
                    <a:pt x="22405" y="9612"/>
                    <a:pt x="21955" y="9869"/>
                  </a:cubicBezTo>
                  <a:cubicBezTo>
                    <a:pt x="20573" y="10672"/>
                    <a:pt x="18387" y="11572"/>
                    <a:pt x="17230" y="12055"/>
                  </a:cubicBezTo>
                  <a:cubicBezTo>
                    <a:pt x="16298" y="12440"/>
                    <a:pt x="14884" y="13212"/>
                    <a:pt x="13662" y="13951"/>
                  </a:cubicBezTo>
                  <a:cubicBezTo>
                    <a:pt x="13084" y="14337"/>
                    <a:pt x="12505" y="14690"/>
                    <a:pt x="12087" y="14980"/>
                  </a:cubicBezTo>
                  <a:cubicBezTo>
                    <a:pt x="11894" y="15141"/>
                    <a:pt x="11701" y="15269"/>
                    <a:pt x="11541" y="15398"/>
                  </a:cubicBezTo>
                  <a:cubicBezTo>
                    <a:pt x="11412" y="15526"/>
                    <a:pt x="11316" y="15623"/>
                    <a:pt x="11251" y="15719"/>
                  </a:cubicBezTo>
                  <a:cubicBezTo>
                    <a:pt x="11187" y="15848"/>
                    <a:pt x="11155" y="15944"/>
                    <a:pt x="11155" y="16073"/>
                  </a:cubicBezTo>
                  <a:cubicBezTo>
                    <a:pt x="11155" y="16266"/>
                    <a:pt x="11219" y="16458"/>
                    <a:pt x="11316" y="16651"/>
                  </a:cubicBezTo>
                  <a:cubicBezTo>
                    <a:pt x="11605" y="17262"/>
                    <a:pt x="12216" y="17969"/>
                    <a:pt x="12794" y="18837"/>
                  </a:cubicBezTo>
                  <a:cubicBezTo>
                    <a:pt x="13180" y="19480"/>
                    <a:pt x="13630" y="20830"/>
                    <a:pt x="13984" y="22309"/>
                  </a:cubicBezTo>
                  <a:cubicBezTo>
                    <a:pt x="14369" y="23787"/>
                    <a:pt x="14626" y="25427"/>
                    <a:pt x="14691" y="26648"/>
                  </a:cubicBezTo>
                  <a:cubicBezTo>
                    <a:pt x="14723" y="27098"/>
                    <a:pt x="14755" y="27645"/>
                    <a:pt x="14755" y="28223"/>
                  </a:cubicBezTo>
                  <a:cubicBezTo>
                    <a:pt x="14755" y="29573"/>
                    <a:pt x="14691" y="31213"/>
                    <a:pt x="14691" y="32756"/>
                  </a:cubicBezTo>
                  <a:cubicBezTo>
                    <a:pt x="14691" y="34202"/>
                    <a:pt x="14723" y="35552"/>
                    <a:pt x="14916" y="36517"/>
                  </a:cubicBezTo>
                  <a:cubicBezTo>
                    <a:pt x="15398" y="38895"/>
                    <a:pt x="15494" y="43492"/>
                    <a:pt x="15527" y="44135"/>
                  </a:cubicBezTo>
                  <a:cubicBezTo>
                    <a:pt x="15527" y="44392"/>
                    <a:pt x="15366" y="44842"/>
                    <a:pt x="15141" y="45260"/>
                  </a:cubicBezTo>
                  <a:cubicBezTo>
                    <a:pt x="14916" y="45678"/>
                    <a:pt x="14562" y="46064"/>
                    <a:pt x="14209" y="46256"/>
                  </a:cubicBezTo>
                  <a:cubicBezTo>
                    <a:pt x="14176" y="46289"/>
                    <a:pt x="14080" y="46321"/>
                    <a:pt x="13951" y="46321"/>
                  </a:cubicBezTo>
                  <a:cubicBezTo>
                    <a:pt x="13791" y="46353"/>
                    <a:pt x="13598" y="46353"/>
                    <a:pt x="13373" y="46353"/>
                  </a:cubicBezTo>
                  <a:cubicBezTo>
                    <a:pt x="11251" y="46353"/>
                    <a:pt x="6140" y="45614"/>
                    <a:pt x="4180" y="45324"/>
                  </a:cubicBezTo>
                  <a:cubicBezTo>
                    <a:pt x="2958" y="45131"/>
                    <a:pt x="2219" y="45163"/>
                    <a:pt x="1833" y="45131"/>
                  </a:cubicBezTo>
                  <a:cubicBezTo>
                    <a:pt x="1737" y="45099"/>
                    <a:pt x="1672" y="45099"/>
                    <a:pt x="1608" y="45067"/>
                  </a:cubicBezTo>
                  <a:cubicBezTo>
                    <a:pt x="1544" y="45035"/>
                    <a:pt x="1544" y="45003"/>
                    <a:pt x="1479" y="44938"/>
                  </a:cubicBezTo>
                  <a:cubicBezTo>
                    <a:pt x="1447" y="44874"/>
                    <a:pt x="1415" y="44713"/>
                    <a:pt x="1383" y="44521"/>
                  </a:cubicBezTo>
                  <a:cubicBezTo>
                    <a:pt x="1383" y="44424"/>
                    <a:pt x="1383" y="44328"/>
                    <a:pt x="1383" y="44231"/>
                  </a:cubicBezTo>
                  <a:cubicBezTo>
                    <a:pt x="1383" y="43749"/>
                    <a:pt x="1512" y="43171"/>
                    <a:pt x="1640" y="42592"/>
                  </a:cubicBezTo>
                  <a:cubicBezTo>
                    <a:pt x="1801" y="42045"/>
                    <a:pt x="1929" y="41499"/>
                    <a:pt x="1929" y="41017"/>
                  </a:cubicBezTo>
                  <a:lnTo>
                    <a:pt x="1929" y="40985"/>
                  </a:lnTo>
                  <a:lnTo>
                    <a:pt x="1929" y="40953"/>
                  </a:lnTo>
                  <a:cubicBezTo>
                    <a:pt x="1929" y="40695"/>
                    <a:pt x="1865" y="39860"/>
                    <a:pt x="1737" y="38702"/>
                  </a:cubicBezTo>
                  <a:cubicBezTo>
                    <a:pt x="1383" y="35167"/>
                    <a:pt x="676" y="28641"/>
                    <a:pt x="483" y="26841"/>
                  </a:cubicBezTo>
                  <a:cubicBezTo>
                    <a:pt x="451" y="26552"/>
                    <a:pt x="419" y="26230"/>
                    <a:pt x="419" y="25941"/>
                  </a:cubicBezTo>
                  <a:cubicBezTo>
                    <a:pt x="419" y="23948"/>
                    <a:pt x="1094" y="21955"/>
                    <a:pt x="2154" y="20284"/>
                  </a:cubicBezTo>
                  <a:cubicBezTo>
                    <a:pt x="2765" y="19384"/>
                    <a:pt x="3601" y="18676"/>
                    <a:pt x="4276" y="17744"/>
                  </a:cubicBezTo>
                  <a:cubicBezTo>
                    <a:pt x="4437" y="17551"/>
                    <a:pt x="4790" y="17133"/>
                    <a:pt x="5112" y="16683"/>
                  </a:cubicBezTo>
                  <a:cubicBezTo>
                    <a:pt x="5272" y="16458"/>
                    <a:pt x="5433" y="16233"/>
                    <a:pt x="5562" y="16008"/>
                  </a:cubicBezTo>
                  <a:cubicBezTo>
                    <a:pt x="5690" y="15783"/>
                    <a:pt x="5755" y="15591"/>
                    <a:pt x="5755" y="15366"/>
                  </a:cubicBezTo>
                  <a:lnTo>
                    <a:pt x="5755" y="15333"/>
                  </a:lnTo>
                  <a:cubicBezTo>
                    <a:pt x="5755" y="15333"/>
                    <a:pt x="5755" y="15205"/>
                    <a:pt x="5755" y="15044"/>
                  </a:cubicBezTo>
                  <a:cubicBezTo>
                    <a:pt x="5690" y="14465"/>
                    <a:pt x="5594" y="13148"/>
                    <a:pt x="5594" y="11572"/>
                  </a:cubicBezTo>
                  <a:cubicBezTo>
                    <a:pt x="5594" y="10383"/>
                    <a:pt x="5658" y="9097"/>
                    <a:pt x="5819" y="7844"/>
                  </a:cubicBezTo>
                  <a:cubicBezTo>
                    <a:pt x="6012" y="6076"/>
                    <a:pt x="6623" y="4372"/>
                    <a:pt x="7523" y="3054"/>
                  </a:cubicBezTo>
                  <a:cubicBezTo>
                    <a:pt x="8455" y="1704"/>
                    <a:pt x="9644" y="804"/>
                    <a:pt x="11026" y="547"/>
                  </a:cubicBezTo>
                  <a:cubicBezTo>
                    <a:pt x="11637" y="450"/>
                    <a:pt x="12216" y="418"/>
                    <a:pt x="12730" y="418"/>
                  </a:cubicBezTo>
                  <a:close/>
                  <a:moveTo>
                    <a:pt x="12730" y="0"/>
                  </a:moveTo>
                  <a:cubicBezTo>
                    <a:pt x="12183" y="0"/>
                    <a:pt x="11605" y="33"/>
                    <a:pt x="10930" y="129"/>
                  </a:cubicBezTo>
                  <a:cubicBezTo>
                    <a:pt x="9419" y="386"/>
                    <a:pt x="8133" y="1415"/>
                    <a:pt x="7169" y="2797"/>
                  </a:cubicBezTo>
                  <a:cubicBezTo>
                    <a:pt x="6237" y="4179"/>
                    <a:pt x="5626" y="5947"/>
                    <a:pt x="5401" y="7779"/>
                  </a:cubicBezTo>
                  <a:cubicBezTo>
                    <a:pt x="5240" y="9065"/>
                    <a:pt x="5176" y="10383"/>
                    <a:pt x="5176" y="11572"/>
                  </a:cubicBezTo>
                  <a:cubicBezTo>
                    <a:pt x="5176" y="13694"/>
                    <a:pt x="5337" y="15366"/>
                    <a:pt x="5337" y="15366"/>
                  </a:cubicBezTo>
                  <a:cubicBezTo>
                    <a:pt x="5337" y="15462"/>
                    <a:pt x="5305" y="15623"/>
                    <a:pt x="5176" y="15816"/>
                  </a:cubicBezTo>
                  <a:cubicBezTo>
                    <a:pt x="5047" y="16105"/>
                    <a:pt x="4790" y="16458"/>
                    <a:pt x="4533" y="16748"/>
                  </a:cubicBezTo>
                  <a:cubicBezTo>
                    <a:pt x="4308" y="17069"/>
                    <a:pt x="4083" y="17326"/>
                    <a:pt x="3955" y="17487"/>
                  </a:cubicBezTo>
                  <a:cubicBezTo>
                    <a:pt x="3312" y="18355"/>
                    <a:pt x="2444" y="19062"/>
                    <a:pt x="1801" y="20059"/>
                  </a:cubicBezTo>
                  <a:cubicBezTo>
                    <a:pt x="708" y="21762"/>
                    <a:pt x="1" y="23852"/>
                    <a:pt x="1" y="25941"/>
                  </a:cubicBezTo>
                  <a:cubicBezTo>
                    <a:pt x="1" y="26263"/>
                    <a:pt x="33" y="26584"/>
                    <a:pt x="65" y="26905"/>
                  </a:cubicBezTo>
                  <a:cubicBezTo>
                    <a:pt x="194" y="28095"/>
                    <a:pt x="547" y="31373"/>
                    <a:pt x="869" y="34492"/>
                  </a:cubicBezTo>
                  <a:cubicBezTo>
                    <a:pt x="1029" y="36034"/>
                    <a:pt x="1190" y="37545"/>
                    <a:pt x="1319" y="38735"/>
                  </a:cubicBezTo>
                  <a:cubicBezTo>
                    <a:pt x="1447" y="39892"/>
                    <a:pt x="1512" y="40760"/>
                    <a:pt x="1512" y="40985"/>
                  </a:cubicBezTo>
                  <a:lnTo>
                    <a:pt x="1512" y="41017"/>
                  </a:lnTo>
                  <a:cubicBezTo>
                    <a:pt x="1512" y="41403"/>
                    <a:pt x="1383" y="41917"/>
                    <a:pt x="1254" y="42495"/>
                  </a:cubicBezTo>
                  <a:cubicBezTo>
                    <a:pt x="1094" y="43074"/>
                    <a:pt x="965" y="43653"/>
                    <a:pt x="965" y="44231"/>
                  </a:cubicBezTo>
                  <a:cubicBezTo>
                    <a:pt x="965" y="44360"/>
                    <a:pt x="965" y="44456"/>
                    <a:pt x="965" y="44585"/>
                  </a:cubicBezTo>
                  <a:cubicBezTo>
                    <a:pt x="997" y="44874"/>
                    <a:pt x="1062" y="45099"/>
                    <a:pt x="1190" y="45260"/>
                  </a:cubicBezTo>
                  <a:cubicBezTo>
                    <a:pt x="1287" y="45388"/>
                    <a:pt x="1447" y="45485"/>
                    <a:pt x="1608" y="45517"/>
                  </a:cubicBezTo>
                  <a:cubicBezTo>
                    <a:pt x="1833" y="45581"/>
                    <a:pt x="2122" y="45581"/>
                    <a:pt x="2540" y="45581"/>
                  </a:cubicBezTo>
                  <a:cubicBezTo>
                    <a:pt x="2926" y="45614"/>
                    <a:pt x="3440" y="45646"/>
                    <a:pt x="4115" y="45742"/>
                  </a:cubicBezTo>
                  <a:cubicBezTo>
                    <a:pt x="6108" y="46031"/>
                    <a:pt x="11155" y="46771"/>
                    <a:pt x="13373" y="46771"/>
                  </a:cubicBezTo>
                  <a:cubicBezTo>
                    <a:pt x="13630" y="46771"/>
                    <a:pt x="13823" y="46771"/>
                    <a:pt x="13984" y="46739"/>
                  </a:cubicBezTo>
                  <a:cubicBezTo>
                    <a:pt x="14144" y="46739"/>
                    <a:pt x="14305" y="46706"/>
                    <a:pt x="14401" y="46642"/>
                  </a:cubicBezTo>
                  <a:cubicBezTo>
                    <a:pt x="14884" y="46385"/>
                    <a:pt x="15237" y="45935"/>
                    <a:pt x="15527" y="45485"/>
                  </a:cubicBezTo>
                  <a:cubicBezTo>
                    <a:pt x="15784" y="45003"/>
                    <a:pt x="15944" y="44521"/>
                    <a:pt x="15944" y="44135"/>
                  </a:cubicBezTo>
                  <a:lnTo>
                    <a:pt x="15944" y="44103"/>
                  </a:lnTo>
                  <a:cubicBezTo>
                    <a:pt x="15912" y="43492"/>
                    <a:pt x="15816" y="38863"/>
                    <a:pt x="15334" y="36452"/>
                  </a:cubicBezTo>
                  <a:cubicBezTo>
                    <a:pt x="15173" y="35520"/>
                    <a:pt x="15109" y="34170"/>
                    <a:pt x="15109" y="32756"/>
                  </a:cubicBezTo>
                  <a:cubicBezTo>
                    <a:pt x="15109" y="31245"/>
                    <a:pt x="15173" y="29606"/>
                    <a:pt x="15173" y="28223"/>
                  </a:cubicBezTo>
                  <a:cubicBezTo>
                    <a:pt x="15173" y="27645"/>
                    <a:pt x="15173" y="27098"/>
                    <a:pt x="15141" y="26648"/>
                  </a:cubicBezTo>
                  <a:cubicBezTo>
                    <a:pt x="15044" y="25362"/>
                    <a:pt x="14787" y="23723"/>
                    <a:pt x="14401" y="22212"/>
                  </a:cubicBezTo>
                  <a:cubicBezTo>
                    <a:pt x="14048" y="20702"/>
                    <a:pt x="13598" y="19351"/>
                    <a:pt x="13148" y="18612"/>
                  </a:cubicBezTo>
                  <a:cubicBezTo>
                    <a:pt x="12762" y="18034"/>
                    <a:pt x="12344" y="17487"/>
                    <a:pt x="12055" y="17069"/>
                  </a:cubicBezTo>
                  <a:cubicBezTo>
                    <a:pt x="11926" y="16844"/>
                    <a:pt x="11798" y="16651"/>
                    <a:pt x="11701" y="16458"/>
                  </a:cubicBezTo>
                  <a:cubicBezTo>
                    <a:pt x="11637" y="16298"/>
                    <a:pt x="11573" y="16169"/>
                    <a:pt x="11573" y="16073"/>
                  </a:cubicBezTo>
                  <a:cubicBezTo>
                    <a:pt x="11573" y="16008"/>
                    <a:pt x="11605" y="15976"/>
                    <a:pt x="11605" y="15944"/>
                  </a:cubicBezTo>
                  <a:cubicBezTo>
                    <a:pt x="11637" y="15912"/>
                    <a:pt x="11701" y="15816"/>
                    <a:pt x="11830" y="15719"/>
                  </a:cubicBezTo>
                  <a:cubicBezTo>
                    <a:pt x="12280" y="15333"/>
                    <a:pt x="13276" y="14690"/>
                    <a:pt x="14369" y="14048"/>
                  </a:cubicBezTo>
                  <a:cubicBezTo>
                    <a:pt x="15430" y="13405"/>
                    <a:pt x="16587" y="12794"/>
                    <a:pt x="17391" y="12440"/>
                  </a:cubicBezTo>
                  <a:cubicBezTo>
                    <a:pt x="18259" y="12087"/>
                    <a:pt x="19770" y="11476"/>
                    <a:pt x="21055" y="10833"/>
                  </a:cubicBezTo>
                  <a:cubicBezTo>
                    <a:pt x="21698" y="10512"/>
                    <a:pt x="22277" y="10190"/>
                    <a:pt x="22727" y="9869"/>
                  </a:cubicBezTo>
                  <a:cubicBezTo>
                    <a:pt x="22952" y="9740"/>
                    <a:pt x="23113" y="9580"/>
                    <a:pt x="23241" y="9451"/>
                  </a:cubicBezTo>
                  <a:cubicBezTo>
                    <a:pt x="23402" y="9290"/>
                    <a:pt x="23498" y="9129"/>
                    <a:pt x="23498" y="8937"/>
                  </a:cubicBezTo>
                  <a:cubicBezTo>
                    <a:pt x="23498" y="8808"/>
                    <a:pt x="23434" y="8712"/>
                    <a:pt x="23370" y="8615"/>
                  </a:cubicBezTo>
                  <a:cubicBezTo>
                    <a:pt x="23177" y="8454"/>
                    <a:pt x="22855" y="8069"/>
                    <a:pt x="22502" y="7554"/>
                  </a:cubicBezTo>
                  <a:cubicBezTo>
                    <a:pt x="21955" y="6815"/>
                    <a:pt x="21280" y="5851"/>
                    <a:pt x="20734" y="5079"/>
                  </a:cubicBezTo>
                  <a:cubicBezTo>
                    <a:pt x="20220" y="4308"/>
                    <a:pt x="19834" y="3697"/>
                    <a:pt x="19834" y="3697"/>
                  </a:cubicBezTo>
                  <a:lnTo>
                    <a:pt x="19802" y="3697"/>
                  </a:lnTo>
                  <a:cubicBezTo>
                    <a:pt x="19802" y="3697"/>
                    <a:pt x="19384" y="3151"/>
                    <a:pt x="18805" y="2540"/>
                  </a:cubicBezTo>
                  <a:cubicBezTo>
                    <a:pt x="18194" y="1929"/>
                    <a:pt x="17487" y="1254"/>
                    <a:pt x="16844" y="965"/>
                  </a:cubicBezTo>
                  <a:cubicBezTo>
                    <a:pt x="15944" y="579"/>
                    <a:pt x="14659" y="0"/>
                    <a:pt x="12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64"/>
            <p:cNvSpPr/>
            <p:nvPr/>
          </p:nvSpPr>
          <p:spPr>
            <a:xfrm>
              <a:off x="4852250" y="3131925"/>
              <a:ext cx="629250" cy="449325"/>
            </a:xfrm>
            <a:custGeom>
              <a:avLst/>
              <a:gdLst/>
              <a:ahLst/>
              <a:cxnLst/>
              <a:rect l="l" t="t" r="r" b="b"/>
              <a:pathLst>
                <a:path w="25170" h="17973" extrusionOk="0">
                  <a:moveTo>
                    <a:pt x="1737" y="0"/>
                  </a:moveTo>
                  <a:cubicBezTo>
                    <a:pt x="1737" y="0"/>
                    <a:pt x="1" y="1286"/>
                    <a:pt x="65" y="3311"/>
                  </a:cubicBezTo>
                  <a:cubicBezTo>
                    <a:pt x="97" y="5336"/>
                    <a:pt x="2508" y="15655"/>
                    <a:pt x="2862" y="16715"/>
                  </a:cubicBezTo>
                  <a:cubicBezTo>
                    <a:pt x="3247" y="17744"/>
                    <a:pt x="4855" y="17841"/>
                    <a:pt x="5208" y="17969"/>
                  </a:cubicBezTo>
                  <a:cubicBezTo>
                    <a:pt x="5213" y="17972"/>
                    <a:pt x="5222" y="17973"/>
                    <a:pt x="5233" y="17973"/>
                  </a:cubicBezTo>
                  <a:cubicBezTo>
                    <a:pt x="5966" y="17973"/>
                    <a:pt x="19384" y="12762"/>
                    <a:pt x="19384" y="12762"/>
                  </a:cubicBezTo>
                  <a:cubicBezTo>
                    <a:pt x="19384" y="12762"/>
                    <a:pt x="21023" y="13919"/>
                    <a:pt x="21666" y="13919"/>
                  </a:cubicBezTo>
                  <a:cubicBezTo>
                    <a:pt x="22277" y="13887"/>
                    <a:pt x="24045" y="13855"/>
                    <a:pt x="24045" y="13855"/>
                  </a:cubicBezTo>
                  <a:cubicBezTo>
                    <a:pt x="24045" y="13855"/>
                    <a:pt x="24752" y="15012"/>
                    <a:pt x="24977" y="15012"/>
                  </a:cubicBezTo>
                  <a:cubicBezTo>
                    <a:pt x="25170" y="15012"/>
                    <a:pt x="25106" y="14465"/>
                    <a:pt x="25009" y="14048"/>
                  </a:cubicBezTo>
                  <a:cubicBezTo>
                    <a:pt x="24945" y="13630"/>
                    <a:pt x="24559" y="12569"/>
                    <a:pt x="24559" y="12569"/>
                  </a:cubicBezTo>
                  <a:cubicBezTo>
                    <a:pt x="24559" y="12569"/>
                    <a:pt x="22663" y="11444"/>
                    <a:pt x="21730" y="11251"/>
                  </a:cubicBezTo>
                  <a:cubicBezTo>
                    <a:pt x="20974" y="11089"/>
                    <a:pt x="20149" y="10836"/>
                    <a:pt x="19580" y="10836"/>
                  </a:cubicBezTo>
                  <a:cubicBezTo>
                    <a:pt x="19473" y="10836"/>
                    <a:pt x="19374" y="10845"/>
                    <a:pt x="19287" y="10865"/>
                  </a:cubicBezTo>
                  <a:cubicBezTo>
                    <a:pt x="18709" y="11026"/>
                    <a:pt x="7555" y="12826"/>
                    <a:pt x="7555" y="12826"/>
                  </a:cubicBezTo>
                  <a:cubicBezTo>
                    <a:pt x="7555" y="12826"/>
                    <a:pt x="7812" y="5304"/>
                    <a:pt x="7619" y="3697"/>
                  </a:cubicBezTo>
                  <a:cubicBezTo>
                    <a:pt x="7458" y="2090"/>
                    <a:pt x="6783" y="450"/>
                    <a:pt x="5530" y="193"/>
                  </a:cubicBezTo>
                  <a:lnTo>
                    <a:pt x="1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64"/>
            <p:cNvSpPr/>
            <p:nvPr/>
          </p:nvSpPr>
          <p:spPr>
            <a:xfrm>
              <a:off x="4848250" y="3127100"/>
              <a:ext cx="637275" cy="459700"/>
            </a:xfrm>
            <a:custGeom>
              <a:avLst/>
              <a:gdLst/>
              <a:ahLst/>
              <a:cxnLst/>
              <a:rect l="l" t="t" r="r" b="b"/>
              <a:pathLst>
                <a:path w="25491" h="18388" extrusionOk="0">
                  <a:moveTo>
                    <a:pt x="1768" y="0"/>
                  </a:moveTo>
                  <a:cubicBezTo>
                    <a:pt x="1768" y="33"/>
                    <a:pt x="1318" y="354"/>
                    <a:pt x="868" y="933"/>
                  </a:cubicBezTo>
                  <a:cubicBezTo>
                    <a:pt x="450" y="1511"/>
                    <a:pt x="0" y="2379"/>
                    <a:pt x="0" y="3440"/>
                  </a:cubicBezTo>
                  <a:lnTo>
                    <a:pt x="0" y="3536"/>
                  </a:lnTo>
                  <a:lnTo>
                    <a:pt x="2" y="3536"/>
                  </a:lnTo>
                  <a:lnTo>
                    <a:pt x="2" y="3536"/>
                  </a:lnTo>
                  <a:cubicBezTo>
                    <a:pt x="37" y="4090"/>
                    <a:pt x="166" y="5104"/>
                    <a:pt x="418" y="6365"/>
                  </a:cubicBezTo>
                  <a:cubicBezTo>
                    <a:pt x="772" y="8262"/>
                    <a:pt x="1318" y="10705"/>
                    <a:pt x="1800" y="12794"/>
                  </a:cubicBezTo>
                  <a:cubicBezTo>
                    <a:pt x="2025" y="13823"/>
                    <a:pt x="2250" y="14755"/>
                    <a:pt x="2443" y="15494"/>
                  </a:cubicBezTo>
                  <a:cubicBezTo>
                    <a:pt x="2636" y="16233"/>
                    <a:pt x="2764" y="16748"/>
                    <a:pt x="2829" y="16973"/>
                  </a:cubicBezTo>
                  <a:cubicBezTo>
                    <a:pt x="2957" y="17262"/>
                    <a:pt x="3150" y="17519"/>
                    <a:pt x="3375" y="17680"/>
                  </a:cubicBezTo>
                  <a:cubicBezTo>
                    <a:pt x="3729" y="17969"/>
                    <a:pt x="4147" y="18098"/>
                    <a:pt x="4532" y="18194"/>
                  </a:cubicBezTo>
                  <a:cubicBezTo>
                    <a:pt x="4725" y="18259"/>
                    <a:pt x="4886" y="18291"/>
                    <a:pt x="5015" y="18323"/>
                  </a:cubicBezTo>
                  <a:cubicBezTo>
                    <a:pt x="5143" y="18323"/>
                    <a:pt x="5272" y="18355"/>
                    <a:pt x="5304" y="18387"/>
                  </a:cubicBezTo>
                  <a:lnTo>
                    <a:pt x="5529" y="18387"/>
                  </a:lnTo>
                  <a:cubicBezTo>
                    <a:pt x="5722" y="18323"/>
                    <a:pt x="6075" y="18226"/>
                    <a:pt x="6557" y="18066"/>
                  </a:cubicBezTo>
                  <a:cubicBezTo>
                    <a:pt x="9694" y="16990"/>
                    <a:pt x="18272" y="13666"/>
                    <a:pt x="19495" y="13202"/>
                  </a:cubicBezTo>
                  <a:lnTo>
                    <a:pt x="19495" y="13202"/>
                  </a:lnTo>
                  <a:cubicBezTo>
                    <a:pt x="19638" y="13299"/>
                    <a:pt x="19959" y="13512"/>
                    <a:pt x="20315" y="13726"/>
                  </a:cubicBezTo>
                  <a:cubicBezTo>
                    <a:pt x="20572" y="13855"/>
                    <a:pt x="20830" y="14015"/>
                    <a:pt x="21087" y="14112"/>
                  </a:cubicBezTo>
                  <a:cubicBezTo>
                    <a:pt x="21344" y="14241"/>
                    <a:pt x="21601" y="14305"/>
                    <a:pt x="21826" y="14305"/>
                  </a:cubicBezTo>
                  <a:cubicBezTo>
                    <a:pt x="22344" y="14305"/>
                    <a:pt x="23692" y="14282"/>
                    <a:pt x="24091" y="14275"/>
                  </a:cubicBezTo>
                  <a:lnTo>
                    <a:pt x="24091" y="14275"/>
                  </a:lnTo>
                  <a:cubicBezTo>
                    <a:pt x="24166" y="14395"/>
                    <a:pt x="24282" y="14581"/>
                    <a:pt x="24398" y="14755"/>
                  </a:cubicBezTo>
                  <a:cubicBezTo>
                    <a:pt x="24526" y="14916"/>
                    <a:pt x="24623" y="15044"/>
                    <a:pt x="24751" y="15173"/>
                  </a:cubicBezTo>
                  <a:cubicBezTo>
                    <a:pt x="24783" y="15237"/>
                    <a:pt x="24848" y="15301"/>
                    <a:pt x="24912" y="15333"/>
                  </a:cubicBezTo>
                  <a:cubicBezTo>
                    <a:pt x="24944" y="15366"/>
                    <a:pt x="25008" y="15430"/>
                    <a:pt x="25137" y="15430"/>
                  </a:cubicBezTo>
                  <a:cubicBezTo>
                    <a:pt x="25201" y="15430"/>
                    <a:pt x="25266" y="15398"/>
                    <a:pt x="25330" y="15366"/>
                  </a:cubicBezTo>
                  <a:cubicBezTo>
                    <a:pt x="25426" y="15269"/>
                    <a:pt x="25426" y="15205"/>
                    <a:pt x="25458" y="15141"/>
                  </a:cubicBezTo>
                  <a:cubicBezTo>
                    <a:pt x="25458" y="15076"/>
                    <a:pt x="25491" y="14980"/>
                    <a:pt x="25491" y="14916"/>
                  </a:cubicBezTo>
                  <a:cubicBezTo>
                    <a:pt x="25491" y="14691"/>
                    <a:pt x="25426" y="14433"/>
                    <a:pt x="25394" y="14208"/>
                  </a:cubicBezTo>
                  <a:cubicBezTo>
                    <a:pt x="25330" y="13951"/>
                    <a:pt x="25233" y="13598"/>
                    <a:pt x="25137" y="13276"/>
                  </a:cubicBezTo>
                  <a:cubicBezTo>
                    <a:pt x="25008" y="12955"/>
                    <a:pt x="24912" y="12698"/>
                    <a:pt x="24912" y="12698"/>
                  </a:cubicBezTo>
                  <a:lnTo>
                    <a:pt x="24912" y="12633"/>
                  </a:lnTo>
                  <a:lnTo>
                    <a:pt x="24848" y="12601"/>
                  </a:lnTo>
                  <a:cubicBezTo>
                    <a:pt x="24848" y="12601"/>
                    <a:pt x="24365" y="12312"/>
                    <a:pt x="23755" y="11990"/>
                  </a:cubicBezTo>
                  <a:cubicBezTo>
                    <a:pt x="23144" y="11669"/>
                    <a:pt x="22437" y="11347"/>
                    <a:pt x="21923" y="11219"/>
                  </a:cubicBezTo>
                  <a:cubicBezTo>
                    <a:pt x="21183" y="11090"/>
                    <a:pt x="20412" y="10833"/>
                    <a:pt x="19769" y="10833"/>
                  </a:cubicBezTo>
                  <a:cubicBezTo>
                    <a:pt x="19640" y="10833"/>
                    <a:pt x="19512" y="10833"/>
                    <a:pt x="19383" y="10865"/>
                  </a:cubicBezTo>
                  <a:cubicBezTo>
                    <a:pt x="19319" y="10865"/>
                    <a:pt x="19094" y="10930"/>
                    <a:pt x="18740" y="10994"/>
                  </a:cubicBezTo>
                  <a:cubicBezTo>
                    <a:pt x="17487" y="11219"/>
                    <a:pt x="14722" y="11669"/>
                    <a:pt x="12279" y="12055"/>
                  </a:cubicBezTo>
                  <a:cubicBezTo>
                    <a:pt x="11026" y="12248"/>
                    <a:pt x="9901" y="12440"/>
                    <a:pt x="9065" y="12569"/>
                  </a:cubicBezTo>
                  <a:cubicBezTo>
                    <a:pt x="8565" y="12662"/>
                    <a:pt x="8182" y="12722"/>
                    <a:pt x="7948" y="12757"/>
                  </a:cubicBezTo>
                  <a:lnTo>
                    <a:pt x="7948" y="12757"/>
                  </a:lnTo>
                  <a:cubicBezTo>
                    <a:pt x="7976" y="11808"/>
                    <a:pt x="8068" y="8483"/>
                    <a:pt x="8068" y="6108"/>
                  </a:cubicBezTo>
                  <a:cubicBezTo>
                    <a:pt x="8068" y="5111"/>
                    <a:pt x="8036" y="4308"/>
                    <a:pt x="8004" y="3890"/>
                  </a:cubicBezTo>
                  <a:cubicBezTo>
                    <a:pt x="7908" y="3054"/>
                    <a:pt x="7683" y="2218"/>
                    <a:pt x="7329" y="1543"/>
                  </a:cubicBezTo>
                  <a:cubicBezTo>
                    <a:pt x="6975" y="868"/>
                    <a:pt x="6429" y="322"/>
                    <a:pt x="5722" y="161"/>
                  </a:cubicBezTo>
                  <a:lnTo>
                    <a:pt x="5625" y="579"/>
                  </a:lnTo>
                  <a:cubicBezTo>
                    <a:pt x="6172" y="708"/>
                    <a:pt x="6622" y="1126"/>
                    <a:pt x="6943" y="1736"/>
                  </a:cubicBezTo>
                  <a:cubicBezTo>
                    <a:pt x="7297" y="2347"/>
                    <a:pt x="7490" y="3151"/>
                    <a:pt x="7586" y="3922"/>
                  </a:cubicBezTo>
                  <a:cubicBezTo>
                    <a:pt x="7618" y="4308"/>
                    <a:pt x="7650" y="5144"/>
                    <a:pt x="7650" y="6108"/>
                  </a:cubicBezTo>
                  <a:cubicBezTo>
                    <a:pt x="7650" y="7490"/>
                    <a:pt x="7618" y="9226"/>
                    <a:pt x="7554" y="10608"/>
                  </a:cubicBezTo>
                  <a:cubicBezTo>
                    <a:pt x="7522" y="11958"/>
                    <a:pt x="7490" y="12987"/>
                    <a:pt x="7490" y="13019"/>
                  </a:cubicBezTo>
                  <a:lnTo>
                    <a:pt x="7490" y="13276"/>
                  </a:lnTo>
                  <a:lnTo>
                    <a:pt x="7747" y="13212"/>
                  </a:lnTo>
                  <a:cubicBezTo>
                    <a:pt x="7747" y="13212"/>
                    <a:pt x="10543" y="12762"/>
                    <a:pt x="13404" y="12312"/>
                  </a:cubicBezTo>
                  <a:cubicBezTo>
                    <a:pt x="14819" y="12087"/>
                    <a:pt x="16265" y="11830"/>
                    <a:pt x="17390" y="11637"/>
                  </a:cubicBezTo>
                  <a:cubicBezTo>
                    <a:pt x="17969" y="11540"/>
                    <a:pt x="18451" y="11476"/>
                    <a:pt x="18805" y="11412"/>
                  </a:cubicBezTo>
                  <a:cubicBezTo>
                    <a:pt x="19158" y="11347"/>
                    <a:pt x="19383" y="11315"/>
                    <a:pt x="19480" y="11283"/>
                  </a:cubicBezTo>
                  <a:cubicBezTo>
                    <a:pt x="19576" y="11251"/>
                    <a:pt x="19672" y="11251"/>
                    <a:pt x="19769" y="11251"/>
                  </a:cubicBezTo>
                  <a:cubicBezTo>
                    <a:pt x="20283" y="11251"/>
                    <a:pt x="21087" y="11476"/>
                    <a:pt x="21858" y="11637"/>
                  </a:cubicBezTo>
                  <a:cubicBezTo>
                    <a:pt x="22276" y="11733"/>
                    <a:pt x="22983" y="12055"/>
                    <a:pt x="23562" y="12376"/>
                  </a:cubicBezTo>
                  <a:cubicBezTo>
                    <a:pt x="23851" y="12505"/>
                    <a:pt x="24108" y="12665"/>
                    <a:pt x="24301" y="12762"/>
                  </a:cubicBezTo>
                  <a:cubicBezTo>
                    <a:pt x="24405" y="12831"/>
                    <a:pt x="24490" y="12882"/>
                    <a:pt x="24547" y="12914"/>
                  </a:cubicBezTo>
                  <a:lnTo>
                    <a:pt x="24547" y="12914"/>
                  </a:lnTo>
                  <a:cubicBezTo>
                    <a:pt x="24580" y="13004"/>
                    <a:pt x="24650" y="13196"/>
                    <a:pt x="24719" y="13405"/>
                  </a:cubicBezTo>
                  <a:cubicBezTo>
                    <a:pt x="24816" y="13726"/>
                    <a:pt x="24944" y="14080"/>
                    <a:pt x="24976" y="14273"/>
                  </a:cubicBezTo>
                  <a:cubicBezTo>
                    <a:pt x="25006" y="14479"/>
                    <a:pt x="25035" y="14712"/>
                    <a:pt x="25040" y="14873"/>
                  </a:cubicBezTo>
                  <a:lnTo>
                    <a:pt x="25040" y="14873"/>
                  </a:lnTo>
                  <a:cubicBezTo>
                    <a:pt x="25010" y="14838"/>
                    <a:pt x="24977" y="14799"/>
                    <a:pt x="24944" y="14755"/>
                  </a:cubicBezTo>
                  <a:cubicBezTo>
                    <a:pt x="24816" y="14594"/>
                    <a:pt x="24687" y="14401"/>
                    <a:pt x="24558" y="14241"/>
                  </a:cubicBezTo>
                  <a:cubicBezTo>
                    <a:pt x="24462" y="14048"/>
                    <a:pt x="24365" y="13919"/>
                    <a:pt x="24365" y="13919"/>
                  </a:cubicBezTo>
                  <a:lnTo>
                    <a:pt x="24301" y="13823"/>
                  </a:lnTo>
                  <a:lnTo>
                    <a:pt x="24205" y="13823"/>
                  </a:lnTo>
                  <a:cubicBezTo>
                    <a:pt x="24205" y="13823"/>
                    <a:pt x="22485" y="13885"/>
                    <a:pt x="21821" y="13887"/>
                  </a:cubicBezTo>
                  <a:lnTo>
                    <a:pt x="21821" y="13887"/>
                  </a:lnTo>
                  <a:cubicBezTo>
                    <a:pt x="21692" y="13885"/>
                    <a:pt x="21502" y="13821"/>
                    <a:pt x="21280" y="13726"/>
                  </a:cubicBezTo>
                  <a:cubicBezTo>
                    <a:pt x="20926" y="13565"/>
                    <a:pt x="20508" y="13340"/>
                    <a:pt x="20219" y="13148"/>
                  </a:cubicBezTo>
                  <a:cubicBezTo>
                    <a:pt x="20058" y="13051"/>
                    <a:pt x="19930" y="12955"/>
                    <a:pt x="19833" y="12890"/>
                  </a:cubicBezTo>
                  <a:cubicBezTo>
                    <a:pt x="19737" y="12826"/>
                    <a:pt x="19672" y="12794"/>
                    <a:pt x="19672" y="12794"/>
                  </a:cubicBezTo>
                  <a:lnTo>
                    <a:pt x="19576" y="12730"/>
                  </a:lnTo>
                  <a:lnTo>
                    <a:pt x="19480" y="12762"/>
                  </a:lnTo>
                  <a:cubicBezTo>
                    <a:pt x="19480" y="12762"/>
                    <a:pt x="18644" y="13083"/>
                    <a:pt x="17358" y="13565"/>
                  </a:cubicBezTo>
                  <a:cubicBezTo>
                    <a:pt x="15429" y="14305"/>
                    <a:pt x="12568" y="15398"/>
                    <a:pt x="10093" y="16330"/>
                  </a:cubicBezTo>
                  <a:cubicBezTo>
                    <a:pt x="8872" y="16780"/>
                    <a:pt x="7715" y="17198"/>
                    <a:pt x="6879" y="17487"/>
                  </a:cubicBezTo>
                  <a:cubicBezTo>
                    <a:pt x="6461" y="17648"/>
                    <a:pt x="6107" y="17776"/>
                    <a:pt x="5850" y="17841"/>
                  </a:cubicBezTo>
                  <a:cubicBezTo>
                    <a:pt x="5690" y="17873"/>
                    <a:pt x="5593" y="17905"/>
                    <a:pt x="5529" y="17937"/>
                  </a:cubicBezTo>
                  <a:lnTo>
                    <a:pt x="5446" y="17965"/>
                  </a:lnTo>
                  <a:lnTo>
                    <a:pt x="5446" y="17965"/>
                  </a:lnTo>
                  <a:cubicBezTo>
                    <a:pt x="5321" y="17934"/>
                    <a:pt x="5165" y="17903"/>
                    <a:pt x="4950" y="17873"/>
                  </a:cubicBezTo>
                  <a:cubicBezTo>
                    <a:pt x="4661" y="17809"/>
                    <a:pt x="4275" y="17712"/>
                    <a:pt x="3954" y="17551"/>
                  </a:cubicBezTo>
                  <a:cubicBezTo>
                    <a:pt x="3600" y="17359"/>
                    <a:pt x="3343" y="17134"/>
                    <a:pt x="3247" y="16812"/>
                  </a:cubicBezTo>
                  <a:cubicBezTo>
                    <a:pt x="3150" y="16587"/>
                    <a:pt x="2925" y="15751"/>
                    <a:pt x="2636" y="14594"/>
                  </a:cubicBezTo>
                  <a:cubicBezTo>
                    <a:pt x="2218" y="12890"/>
                    <a:pt x="1672" y="10480"/>
                    <a:pt x="1254" y="8326"/>
                  </a:cubicBezTo>
                  <a:cubicBezTo>
                    <a:pt x="804" y="6172"/>
                    <a:pt x="450" y="4244"/>
                    <a:pt x="418" y="3504"/>
                  </a:cubicBezTo>
                  <a:lnTo>
                    <a:pt x="418" y="3440"/>
                  </a:lnTo>
                  <a:cubicBezTo>
                    <a:pt x="418" y="2508"/>
                    <a:pt x="836" y="1736"/>
                    <a:pt x="1222" y="1190"/>
                  </a:cubicBezTo>
                  <a:cubicBezTo>
                    <a:pt x="1414" y="933"/>
                    <a:pt x="1639" y="708"/>
                    <a:pt x="1768" y="579"/>
                  </a:cubicBezTo>
                  <a:cubicBezTo>
                    <a:pt x="1864" y="483"/>
                    <a:pt x="1929" y="451"/>
                    <a:pt x="1961" y="418"/>
                  </a:cubicBezTo>
                  <a:lnTo>
                    <a:pt x="1993" y="354"/>
                  </a:lnTo>
                  <a:lnTo>
                    <a:pt x="2025" y="354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64"/>
            <p:cNvSpPr/>
            <p:nvPr/>
          </p:nvSpPr>
          <p:spPr>
            <a:xfrm>
              <a:off x="4853050" y="3111825"/>
              <a:ext cx="245950" cy="480600"/>
            </a:xfrm>
            <a:custGeom>
              <a:avLst/>
              <a:gdLst/>
              <a:ahLst/>
              <a:cxnLst/>
              <a:rect l="l" t="t" r="r" b="b"/>
              <a:pathLst>
                <a:path w="9838" h="19224" extrusionOk="0">
                  <a:moveTo>
                    <a:pt x="1962" y="1"/>
                  </a:moveTo>
                  <a:cubicBezTo>
                    <a:pt x="1962" y="1"/>
                    <a:pt x="1480" y="354"/>
                    <a:pt x="965" y="965"/>
                  </a:cubicBezTo>
                  <a:cubicBezTo>
                    <a:pt x="483" y="1576"/>
                    <a:pt x="1" y="2508"/>
                    <a:pt x="1" y="3633"/>
                  </a:cubicBezTo>
                  <a:cubicBezTo>
                    <a:pt x="1" y="4758"/>
                    <a:pt x="322" y="6944"/>
                    <a:pt x="644" y="9098"/>
                  </a:cubicBezTo>
                  <a:cubicBezTo>
                    <a:pt x="965" y="11251"/>
                    <a:pt x="1287" y="13405"/>
                    <a:pt x="1287" y="14369"/>
                  </a:cubicBezTo>
                  <a:cubicBezTo>
                    <a:pt x="1287" y="15430"/>
                    <a:pt x="1544" y="16587"/>
                    <a:pt x="1994" y="17552"/>
                  </a:cubicBezTo>
                  <a:cubicBezTo>
                    <a:pt x="2187" y="18002"/>
                    <a:pt x="2444" y="18420"/>
                    <a:pt x="2765" y="18709"/>
                  </a:cubicBezTo>
                  <a:cubicBezTo>
                    <a:pt x="3055" y="19030"/>
                    <a:pt x="3440" y="19223"/>
                    <a:pt x="3826" y="19223"/>
                  </a:cubicBezTo>
                  <a:cubicBezTo>
                    <a:pt x="4180" y="19223"/>
                    <a:pt x="4726" y="19127"/>
                    <a:pt x="5337" y="18966"/>
                  </a:cubicBezTo>
                  <a:cubicBezTo>
                    <a:pt x="7233" y="18516"/>
                    <a:pt x="9837" y="17616"/>
                    <a:pt x="9837" y="17616"/>
                  </a:cubicBezTo>
                  <a:lnTo>
                    <a:pt x="9709" y="17198"/>
                  </a:lnTo>
                  <a:cubicBezTo>
                    <a:pt x="9709" y="17198"/>
                    <a:pt x="9419" y="17294"/>
                    <a:pt x="8969" y="17455"/>
                  </a:cubicBezTo>
                  <a:cubicBezTo>
                    <a:pt x="8262" y="17680"/>
                    <a:pt x="7233" y="18002"/>
                    <a:pt x="6205" y="18291"/>
                  </a:cubicBezTo>
                  <a:cubicBezTo>
                    <a:pt x="5208" y="18580"/>
                    <a:pt x="4244" y="18805"/>
                    <a:pt x="3826" y="18805"/>
                  </a:cubicBezTo>
                  <a:cubicBezTo>
                    <a:pt x="3569" y="18805"/>
                    <a:pt x="3312" y="18677"/>
                    <a:pt x="3055" y="18420"/>
                  </a:cubicBezTo>
                  <a:cubicBezTo>
                    <a:pt x="2669" y="18034"/>
                    <a:pt x="2347" y="17391"/>
                    <a:pt x="2090" y="16652"/>
                  </a:cubicBezTo>
                  <a:cubicBezTo>
                    <a:pt x="1865" y="15912"/>
                    <a:pt x="1705" y="15109"/>
                    <a:pt x="1705" y="14369"/>
                  </a:cubicBezTo>
                  <a:cubicBezTo>
                    <a:pt x="1705" y="13309"/>
                    <a:pt x="1383" y="11187"/>
                    <a:pt x="1062" y="9033"/>
                  </a:cubicBezTo>
                  <a:cubicBezTo>
                    <a:pt x="740" y="6880"/>
                    <a:pt x="419" y="4694"/>
                    <a:pt x="419" y="3633"/>
                  </a:cubicBezTo>
                  <a:cubicBezTo>
                    <a:pt x="419" y="2637"/>
                    <a:pt x="869" y="1801"/>
                    <a:pt x="1319" y="1222"/>
                  </a:cubicBezTo>
                  <a:cubicBezTo>
                    <a:pt x="1544" y="933"/>
                    <a:pt x="1769" y="708"/>
                    <a:pt x="1930" y="579"/>
                  </a:cubicBezTo>
                  <a:cubicBezTo>
                    <a:pt x="2026" y="483"/>
                    <a:pt x="2090" y="419"/>
                    <a:pt x="2122" y="386"/>
                  </a:cubicBezTo>
                  <a:lnTo>
                    <a:pt x="2187" y="354"/>
                  </a:lnTo>
                  <a:lnTo>
                    <a:pt x="2219" y="354"/>
                  </a:lnTo>
                  <a:lnTo>
                    <a:pt x="19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64"/>
            <p:cNvSpPr/>
            <p:nvPr/>
          </p:nvSpPr>
          <p:spPr>
            <a:xfrm>
              <a:off x="5006550" y="3155225"/>
              <a:ext cx="124575" cy="303800"/>
            </a:xfrm>
            <a:custGeom>
              <a:avLst/>
              <a:gdLst/>
              <a:ahLst/>
              <a:cxnLst/>
              <a:rect l="l" t="t" r="r" b="b"/>
              <a:pathLst>
                <a:path w="4983" h="12152" extrusionOk="0">
                  <a:moveTo>
                    <a:pt x="290" y="1"/>
                  </a:moveTo>
                  <a:lnTo>
                    <a:pt x="0" y="322"/>
                  </a:lnTo>
                  <a:cubicBezTo>
                    <a:pt x="33" y="354"/>
                    <a:pt x="1126" y="1383"/>
                    <a:pt x="1126" y="3954"/>
                  </a:cubicBezTo>
                  <a:cubicBezTo>
                    <a:pt x="1126" y="4211"/>
                    <a:pt x="1126" y="4501"/>
                    <a:pt x="1093" y="4790"/>
                  </a:cubicBezTo>
                  <a:cubicBezTo>
                    <a:pt x="1061" y="5208"/>
                    <a:pt x="1061" y="5851"/>
                    <a:pt x="1061" y="6590"/>
                  </a:cubicBezTo>
                  <a:cubicBezTo>
                    <a:pt x="1061" y="8840"/>
                    <a:pt x="1158" y="11894"/>
                    <a:pt x="1158" y="11894"/>
                  </a:cubicBezTo>
                  <a:lnTo>
                    <a:pt x="1190" y="12151"/>
                  </a:lnTo>
                  <a:lnTo>
                    <a:pt x="4983" y="11251"/>
                  </a:lnTo>
                  <a:lnTo>
                    <a:pt x="4886" y="10833"/>
                  </a:lnTo>
                  <a:lnTo>
                    <a:pt x="1597" y="11604"/>
                  </a:lnTo>
                  <a:lnTo>
                    <a:pt x="1597" y="11604"/>
                  </a:lnTo>
                  <a:cubicBezTo>
                    <a:pt x="1585" y="11290"/>
                    <a:pt x="1564" y="10742"/>
                    <a:pt x="1543" y="10062"/>
                  </a:cubicBezTo>
                  <a:cubicBezTo>
                    <a:pt x="1511" y="9033"/>
                    <a:pt x="1479" y="7715"/>
                    <a:pt x="1479" y="6590"/>
                  </a:cubicBezTo>
                  <a:cubicBezTo>
                    <a:pt x="1479" y="5851"/>
                    <a:pt x="1479" y="5208"/>
                    <a:pt x="1511" y="4822"/>
                  </a:cubicBezTo>
                  <a:cubicBezTo>
                    <a:pt x="1543" y="4533"/>
                    <a:pt x="1543" y="4211"/>
                    <a:pt x="1543" y="3954"/>
                  </a:cubicBezTo>
                  <a:cubicBezTo>
                    <a:pt x="1543" y="1190"/>
                    <a:pt x="322" y="33"/>
                    <a:pt x="2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64"/>
            <p:cNvSpPr/>
            <p:nvPr/>
          </p:nvSpPr>
          <p:spPr>
            <a:xfrm>
              <a:off x="5276575" y="3402800"/>
              <a:ext cx="204925" cy="104425"/>
            </a:xfrm>
            <a:custGeom>
              <a:avLst/>
              <a:gdLst/>
              <a:ahLst/>
              <a:cxnLst/>
              <a:rect l="l" t="t" r="r" b="b"/>
              <a:pathLst>
                <a:path w="8197" h="4177" extrusionOk="0">
                  <a:moveTo>
                    <a:pt x="2607" y="1"/>
                  </a:moveTo>
                  <a:cubicBezTo>
                    <a:pt x="2500" y="1"/>
                    <a:pt x="2401" y="10"/>
                    <a:pt x="2314" y="30"/>
                  </a:cubicBezTo>
                  <a:cubicBezTo>
                    <a:pt x="2154" y="94"/>
                    <a:pt x="1254" y="255"/>
                    <a:pt x="0" y="448"/>
                  </a:cubicBezTo>
                  <a:lnTo>
                    <a:pt x="482" y="2666"/>
                  </a:lnTo>
                  <a:cubicBezTo>
                    <a:pt x="1672" y="2216"/>
                    <a:pt x="2411" y="1927"/>
                    <a:pt x="2411" y="1927"/>
                  </a:cubicBezTo>
                  <a:cubicBezTo>
                    <a:pt x="2411" y="1927"/>
                    <a:pt x="4050" y="3084"/>
                    <a:pt x="4693" y="3084"/>
                  </a:cubicBezTo>
                  <a:cubicBezTo>
                    <a:pt x="5304" y="3052"/>
                    <a:pt x="7072" y="3020"/>
                    <a:pt x="7072" y="3020"/>
                  </a:cubicBezTo>
                  <a:cubicBezTo>
                    <a:pt x="7072" y="3020"/>
                    <a:pt x="7779" y="4177"/>
                    <a:pt x="8004" y="4177"/>
                  </a:cubicBezTo>
                  <a:cubicBezTo>
                    <a:pt x="8197" y="4177"/>
                    <a:pt x="8133" y="3630"/>
                    <a:pt x="8036" y="3213"/>
                  </a:cubicBezTo>
                  <a:cubicBezTo>
                    <a:pt x="7972" y="2795"/>
                    <a:pt x="7586" y="1734"/>
                    <a:pt x="7586" y="1734"/>
                  </a:cubicBezTo>
                  <a:cubicBezTo>
                    <a:pt x="7586" y="1734"/>
                    <a:pt x="5690" y="609"/>
                    <a:pt x="4757" y="416"/>
                  </a:cubicBezTo>
                  <a:cubicBezTo>
                    <a:pt x="4001" y="254"/>
                    <a:pt x="3176" y="1"/>
                    <a:pt x="2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64"/>
            <p:cNvSpPr/>
            <p:nvPr/>
          </p:nvSpPr>
          <p:spPr>
            <a:xfrm>
              <a:off x="5270125" y="3397925"/>
              <a:ext cx="215400" cy="114925"/>
            </a:xfrm>
            <a:custGeom>
              <a:avLst/>
              <a:gdLst/>
              <a:ahLst/>
              <a:cxnLst/>
              <a:rect l="l" t="t" r="r" b="b"/>
              <a:pathLst>
                <a:path w="8616" h="4597" extrusionOk="0">
                  <a:moveTo>
                    <a:pt x="2894" y="418"/>
                  </a:moveTo>
                  <a:cubicBezTo>
                    <a:pt x="3408" y="418"/>
                    <a:pt x="4212" y="643"/>
                    <a:pt x="4983" y="804"/>
                  </a:cubicBezTo>
                  <a:cubicBezTo>
                    <a:pt x="5401" y="900"/>
                    <a:pt x="6108" y="1222"/>
                    <a:pt x="6687" y="1543"/>
                  </a:cubicBezTo>
                  <a:cubicBezTo>
                    <a:pt x="6976" y="1672"/>
                    <a:pt x="7233" y="1832"/>
                    <a:pt x="7426" y="1929"/>
                  </a:cubicBezTo>
                  <a:cubicBezTo>
                    <a:pt x="7530" y="1998"/>
                    <a:pt x="7615" y="2049"/>
                    <a:pt x="7672" y="2081"/>
                  </a:cubicBezTo>
                  <a:lnTo>
                    <a:pt x="7672" y="2081"/>
                  </a:lnTo>
                  <a:cubicBezTo>
                    <a:pt x="7705" y="2171"/>
                    <a:pt x="7775" y="2363"/>
                    <a:pt x="7844" y="2572"/>
                  </a:cubicBezTo>
                  <a:cubicBezTo>
                    <a:pt x="7941" y="2893"/>
                    <a:pt x="8069" y="3247"/>
                    <a:pt x="8101" y="3440"/>
                  </a:cubicBezTo>
                  <a:cubicBezTo>
                    <a:pt x="8131" y="3646"/>
                    <a:pt x="8160" y="3879"/>
                    <a:pt x="8165" y="4040"/>
                  </a:cubicBezTo>
                  <a:lnTo>
                    <a:pt x="8165" y="4040"/>
                  </a:lnTo>
                  <a:cubicBezTo>
                    <a:pt x="8135" y="4005"/>
                    <a:pt x="8102" y="3966"/>
                    <a:pt x="8069" y="3922"/>
                  </a:cubicBezTo>
                  <a:cubicBezTo>
                    <a:pt x="7941" y="3761"/>
                    <a:pt x="7812" y="3568"/>
                    <a:pt x="7683" y="3408"/>
                  </a:cubicBezTo>
                  <a:cubicBezTo>
                    <a:pt x="7587" y="3215"/>
                    <a:pt x="7490" y="3086"/>
                    <a:pt x="7490" y="3086"/>
                  </a:cubicBezTo>
                  <a:lnTo>
                    <a:pt x="7426" y="2990"/>
                  </a:lnTo>
                  <a:lnTo>
                    <a:pt x="7330" y="2990"/>
                  </a:lnTo>
                  <a:cubicBezTo>
                    <a:pt x="7330" y="2990"/>
                    <a:pt x="5610" y="3052"/>
                    <a:pt x="4946" y="3054"/>
                  </a:cubicBezTo>
                  <a:lnTo>
                    <a:pt x="4946" y="3054"/>
                  </a:lnTo>
                  <a:cubicBezTo>
                    <a:pt x="4817" y="3052"/>
                    <a:pt x="4627" y="2988"/>
                    <a:pt x="4405" y="2893"/>
                  </a:cubicBezTo>
                  <a:cubicBezTo>
                    <a:pt x="4051" y="2732"/>
                    <a:pt x="3633" y="2507"/>
                    <a:pt x="3344" y="2315"/>
                  </a:cubicBezTo>
                  <a:cubicBezTo>
                    <a:pt x="3183" y="2218"/>
                    <a:pt x="3055" y="2122"/>
                    <a:pt x="2958" y="2057"/>
                  </a:cubicBezTo>
                  <a:cubicBezTo>
                    <a:pt x="2862" y="1993"/>
                    <a:pt x="2797" y="1961"/>
                    <a:pt x="2797" y="1961"/>
                  </a:cubicBezTo>
                  <a:lnTo>
                    <a:pt x="2701" y="1897"/>
                  </a:lnTo>
                  <a:lnTo>
                    <a:pt x="2605" y="1929"/>
                  </a:lnTo>
                  <a:cubicBezTo>
                    <a:pt x="2605" y="1929"/>
                    <a:pt x="1936" y="2180"/>
                    <a:pt x="910" y="2577"/>
                  </a:cubicBezTo>
                  <a:lnTo>
                    <a:pt x="910" y="2577"/>
                  </a:lnTo>
                  <a:lnTo>
                    <a:pt x="529" y="821"/>
                  </a:lnTo>
                  <a:lnTo>
                    <a:pt x="529" y="821"/>
                  </a:lnTo>
                  <a:cubicBezTo>
                    <a:pt x="1062" y="716"/>
                    <a:pt x="1500" y="635"/>
                    <a:pt x="1865" y="579"/>
                  </a:cubicBezTo>
                  <a:cubicBezTo>
                    <a:pt x="2251" y="514"/>
                    <a:pt x="2508" y="482"/>
                    <a:pt x="2605" y="450"/>
                  </a:cubicBezTo>
                  <a:cubicBezTo>
                    <a:pt x="2701" y="418"/>
                    <a:pt x="2797" y="418"/>
                    <a:pt x="2894" y="418"/>
                  </a:cubicBezTo>
                  <a:close/>
                  <a:moveTo>
                    <a:pt x="2894" y="0"/>
                  </a:moveTo>
                  <a:cubicBezTo>
                    <a:pt x="2765" y="0"/>
                    <a:pt x="2637" y="0"/>
                    <a:pt x="2508" y="32"/>
                  </a:cubicBezTo>
                  <a:cubicBezTo>
                    <a:pt x="2444" y="32"/>
                    <a:pt x="2187" y="97"/>
                    <a:pt x="1801" y="161"/>
                  </a:cubicBezTo>
                  <a:cubicBezTo>
                    <a:pt x="1383" y="225"/>
                    <a:pt x="837" y="322"/>
                    <a:pt x="226" y="418"/>
                  </a:cubicBezTo>
                  <a:lnTo>
                    <a:pt x="1" y="482"/>
                  </a:lnTo>
                  <a:lnTo>
                    <a:pt x="612" y="3150"/>
                  </a:lnTo>
                  <a:lnTo>
                    <a:pt x="837" y="3054"/>
                  </a:lnTo>
                  <a:cubicBezTo>
                    <a:pt x="1707" y="2715"/>
                    <a:pt x="2341" y="2468"/>
                    <a:pt x="2615" y="2366"/>
                  </a:cubicBezTo>
                  <a:lnTo>
                    <a:pt x="2615" y="2366"/>
                  </a:lnTo>
                  <a:cubicBezTo>
                    <a:pt x="2757" y="2462"/>
                    <a:pt x="3081" y="2677"/>
                    <a:pt x="3440" y="2893"/>
                  </a:cubicBezTo>
                  <a:cubicBezTo>
                    <a:pt x="3697" y="3022"/>
                    <a:pt x="3955" y="3182"/>
                    <a:pt x="4212" y="3279"/>
                  </a:cubicBezTo>
                  <a:cubicBezTo>
                    <a:pt x="4469" y="3408"/>
                    <a:pt x="4726" y="3472"/>
                    <a:pt x="4951" y="3472"/>
                  </a:cubicBezTo>
                  <a:cubicBezTo>
                    <a:pt x="5469" y="3472"/>
                    <a:pt x="6817" y="3449"/>
                    <a:pt x="7216" y="3442"/>
                  </a:cubicBezTo>
                  <a:lnTo>
                    <a:pt x="7216" y="3442"/>
                  </a:lnTo>
                  <a:cubicBezTo>
                    <a:pt x="7291" y="3562"/>
                    <a:pt x="7407" y="3748"/>
                    <a:pt x="7523" y="3922"/>
                  </a:cubicBezTo>
                  <a:cubicBezTo>
                    <a:pt x="7651" y="4083"/>
                    <a:pt x="7748" y="4211"/>
                    <a:pt x="7876" y="4340"/>
                  </a:cubicBezTo>
                  <a:cubicBezTo>
                    <a:pt x="7908" y="4404"/>
                    <a:pt x="7973" y="4468"/>
                    <a:pt x="8037" y="4500"/>
                  </a:cubicBezTo>
                  <a:cubicBezTo>
                    <a:pt x="8069" y="4533"/>
                    <a:pt x="8133" y="4597"/>
                    <a:pt x="8262" y="4597"/>
                  </a:cubicBezTo>
                  <a:cubicBezTo>
                    <a:pt x="8326" y="4597"/>
                    <a:pt x="8391" y="4565"/>
                    <a:pt x="8455" y="4533"/>
                  </a:cubicBezTo>
                  <a:cubicBezTo>
                    <a:pt x="8551" y="4436"/>
                    <a:pt x="8551" y="4372"/>
                    <a:pt x="8583" y="4308"/>
                  </a:cubicBezTo>
                  <a:cubicBezTo>
                    <a:pt x="8583" y="4243"/>
                    <a:pt x="8616" y="4147"/>
                    <a:pt x="8616" y="4083"/>
                  </a:cubicBezTo>
                  <a:cubicBezTo>
                    <a:pt x="8616" y="3858"/>
                    <a:pt x="8551" y="3600"/>
                    <a:pt x="8519" y="3375"/>
                  </a:cubicBezTo>
                  <a:cubicBezTo>
                    <a:pt x="8455" y="3118"/>
                    <a:pt x="8358" y="2765"/>
                    <a:pt x="8262" y="2443"/>
                  </a:cubicBezTo>
                  <a:cubicBezTo>
                    <a:pt x="8133" y="2122"/>
                    <a:pt x="8037" y="1865"/>
                    <a:pt x="8037" y="1865"/>
                  </a:cubicBezTo>
                  <a:lnTo>
                    <a:pt x="8037" y="1800"/>
                  </a:lnTo>
                  <a:lnTo>
                    <a:pt x="7973" y="1768"/>
                  </a:lnTo>
                  <a:cubicBezTo>
                    <a:pt x="7973" y="1768"/>
                    <a:pt x="7490" y="1479"/>
                    <a:pt x="6880" y="1157"/>
                  </a:cubicBezTo>
                  <a:cubicBezTo>
                    <a:pt x="6269" y="836"/>
                    <a:pt x="5562" y="514"/>
                    <a:pt x="5048" y="386"/>
                  </a:cubicBezTo>
                  <a:cubicBezTo>
                    <a:pt x="4308" y="257"/>
                    <a:pt x="3537" y="0"/>
                    <a:pt x="2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64"/>
            <p:cNvSpPr/>
            <p:nvPr/>
          </p:nvSpPr>
          <p:spPr>
            <a:xfrm>
              <a:off x="5526475" y="3239600"/>
              <a:ext cx="90850" cy="322275"/>
            </a:xfrm>
            <a:custGeom>
              <a:avLst/>
              <a:gdLst/>
              <a:ahLst/>
              <a:cxnLst/>
              <a:rect l="l" t="t" r="r" b="b"/>
              <a:pathLst>
                <a:path w="3634" h="12891" extrusionOk="0">
                  <a:moveTo>
                    <a:pt x="2894" y="1"/>
                  </a:moveTo>
                  <a:lnTo>
                    <a:pt x="1" y="12698"/>
                  </a:lnTo>
                  <a:lnTo>
                    <a:pt x="740" y="12891"/>
                  </a:lnTo>
                  <a:lnTo>
                    <a:pt x="3633" y="194"/>
                  </a:lnTo>
                  <a:lnTo>
                    <a:pt x="2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64"/>
            <p:cNvSpPr/>
            <p:nvPr/>
          </p:nvSpPr>
          <p:spPr>
            <a:xfrm>
              <a:off x="5520050" y="3233175"/>
              <a:ext cx="103700" cy="335125"/>
            </a:xfrm>
            <a:custGeom>
              <a:avLst/>
              <a:gdLst/>
              <a:ahLst/>
              <a:cxnLst/>
              <a:rect l="l" t="t" r="r" b="b"/>
              <a:pathLst>
                <a:path w="4148" h="13405" extrusionOk="0">
                  <a:moveTo>
                    <a:pt x="3312" y="515"/>
                  </a:moveTo>
                  <a:lnTo>
                    <a:pt x="3633" y="611"/>
                  </a:lnTo>
                  <a:lnTo>
                    <a:pt x="852" y="12873"/>
                  </a:lnTo>
                  <a:lnTo>
                    <a:pt x="852" y="12873"/>
                  </a:lnTo>
                  <a:lnTo>
                    <a:pt x="515" y="12794"/>
                  </a:lnTo>
                  <a:lnTo>
                    <a:pt x="3312" y="515"/>
                  </a:lnTo>
                  <a:close/>
                  <a:moveTo>
                    <a:pt x="2990" y="1"/>
                  </a:moveTo>
                  <a:lnTo>
                    <a:pt x="1" y="13116"/>
                  </a:lnTo>
                  <a:lnTo>
                    <a:pt x="1158" y="13405"/>
                  </a:lnTo>
                  <a:lnTo>
                    <a:pt x="1222" y="13180"/>
                  </a:lnTo>
                  <a:lnTo>
                    <a:pt x="4147" y="290"/>
                  </a:lnTo>
                  <a:lnTo>
                    <a:pt x="29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64"/>
            <p:cNvSpPr/>
            <p:nvPr/>
          </p:nvSpPr>
          <p:spPr>
            <a:xfrm>
              <a:off x="5156825" y="3548200"/>
              <a:ext cx="391375" cy="27350"/>
            </a:xfrm>
            <a:custGeom>
              <a:avLst/>
              <a:gdLst/>
              <a:ahLst/>
              <a:cxnLst/>
              <a:rect l="l" t="t" r="r" b="b"/>
              <a:pathLst>
                <a:path w="15655" h="1094" extrusionOk="0">
                  <a:moveTo>
                    <a:pt x="15623" y="0"/>
                  </a:moveTo>
                  <a:lnTo>
                    <a:pt x="0" y="322"/>
                  </a:lnTo>
                  <a:lnTo>
                    <a:pt x="33" y="1093"/>
                  </a:lnTo>
                  <a:lnTo>
                    <a:pt x="15655" y="772"/>
                  </a:lnTo>
                  <a:lnTo>
                    <a:pt x="15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64"/>
            <p:cNvSpPr/>
            <p:nvPr/>
          </p:nvSpPr>
          <p:spPr>
            <a:xfrm>
              <a:off x="5152000" y="3542575"/>
              <a:ext cx="401025" cy="38600"/>
            </a:xfrm>
            <a:custGeom>
              <a:avLst/>
              <a:gdLst/>
              <a:ahLst/>
              <a:cxnLst/>
              <a:rect l="l" t="t" r="r" b="b"/>
              <a:pathLst>
                <a:path w="16041" h="1544" extrusionOk="0">
                  <a:moveTo>
                    <a:pt x="15623" y="418"/>
                  </a:moveTo>
                  <a:lnTo>
                    <a:pt x="15623" y="776"/>
                  </a:lnTo>
                  <a:lnTo>
                    <a:pt x="15623" y="776"/>
                  </a:lnTo>
                  <a:lnTo>
                    <a:pt x="418" y="1125"/>
                  </a:lnTo>
                  <a:lnTo>
                    <a:pt x="418" y="772"/>
                  </a:lnTo>
                  <a:lnTo>
                    <a:pt x="15623" y="418"/>
                  </a:lnTo>
                  <a:close/>
                  <a:moveTo>
                    <a:pt x="16041" y="0"/>
                  </a:moveTo>
                  <a:lnTo>
                    <a:pt x="1" y="354"/>
                  </a:lnTo>
                  <a:lnTo>
                    <a:pt x="1" y="1543"/>
                  </a:lnTo>
                  <a:lnTo>
                    <a:pt x="16041" y="1190"/>
                  </a:lnTo>
                  <a:lnTo>
                    <a:pt x="16041" y="965"/>
                  </a:lnTo>
                  <a:lnTo>
                    <a:pt x="16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64"/>
            <p:cNvSpPr/>
            <p:nvPr/>
          </p:nvSpPr>
          <p:spPr>
            <a:xfrm>
              <a:off x="5553000" y="2925400"/>
              <a:ext cx="167175" cy="190475"/>
            </a:xfrm>
            <a:custGeom>
              <a:avLst/>
              <a:gdLst/>
              <a:ahLst/>
              <a:cxnLst/>
              <a:rect l="l" t="t" r="r" b="b"/>
              <a:pathLst>
                <a:path w="6687" h="7619" extrusionOk="0">
                  <a:moveTo>
                    <a:pt x="1" y="0"/>
                  </a:moveTo>
                  <a:lnTo>
                    <a:pt x="3344" y="7618"/>
                  </a:lnTo>
                  <a:lnTo>
                    <a:pt x="66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64"/>
            <p:cNvSpPr/>
            <p:nvPr/>
          </p:nvSpPr>
          <p:spPr>
            <a:xfrm>
              <a:off x="2940475" y="4391175"/>
              <a:ext cx="989275" cy="520775"/>
            </a:xfrm>
            <a:custGeom>
              <a:avLst/>
              <a:gdLst/>
              <a:ahLst/>
              <a:cxnLst/>
              <a:rect l="l" t="t" r="r" b="b"/>
              <a:pathLst>
                <a:path w="39571" h="20831" extrusionOk="0">
                  <a:moveTo>
                    <a:pt x="4565" y="1"/>
                  </a:moveTo>
                  <a:lnTo>
                    <a:pt x="4565" y="10094"/>
                  </a:lnTo>
                  <a:cubicBezTo>
                    <a:pt x="4565" y="13405"/>
                    <a:pt x="3440" y="16619"/>
                    <a:pt x="1350" y="19191"/>
                  </a:cubicBezTo>
                  <a:lnTo>
                    <a:pt x="0" y="20830"/>
                  </a:lnTo>
                  <a:lnTo>
                    <a:pt x="39570" y="20830"/>
                  </a:lnTo>
                  <a:lnTo>
                    <a:pt x="38220" y="19191"/>
                  </a:lnTo>
                  <a:cubicBezTo>
                    <a:pt x="36131" y="16619"/>
                    <a:pt x="35006" y="13405"/>
                    <a:pt x="35006" y="10094"/>
                  </a:cubicBezTo>
                  <a:lnTo>
                    <a:pt x="350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64"/>
            <p:cNvSpPr/>
            <p:nvPr/>
          </p:nvSpPr>
          <p:spPr>
            <a:xfrm>
              <a:off x="3007975" y="4124375"/>
              <a:ext cx="854250" cy="429975"/>
            </a:xfrm>
            <a:custGeom>
              <a:avLst/>
              <a:gdLst/>
              <a:ahLst/>
              <a:cxnLst/>
              <a:rect l="l" t="t" r="r" b="b"/>
              <a:pathLst>
                <a:path w="34170" h="17199" extrusionOk="0">
                  <a:moveTo>
                    <a:pt x="1865" y="1"/>
                  </a:moveTo>
                  <a:lnTo>
                    <a:pt x="1865" y="8294"/>
                  </a:lnTo>
                  <a:lnTo>
                    <a:pt x="1865" y="10126"/>
                  </a:lnTo>
                  <a:cubicBezTo>
                    <a:pt x="1865" y="12601"/>
                    <a:pt x="1222" y="15044"/>
                    <a:pt x="0" y="17198"/>
                  </a:cubicBezTo>
                  <a:lnTo>
                    <a:pt x="34170" y="17198"/>
                  </a:lnTo>
                  <a:cubicBezTo>
                    <a:pt x="32948" y="15044"/>
                    <a:pt x="32306" y="12601"/>
                    <a:pt x="32306" y="10126"/>
                  </a:cubicBezTo>
                  <a:lnTo>
                    <a:pt x="32306" y="8294"/>
                  </a:lnTo>
                  <a:lnTo>
                    <a:pt x="323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64"/>
            <p:cNvSpPr/>
            <p:nvPr/>
          </p:nvSpPr>
          <p:spPr>
            <a:xfrm>
              <a:off x="2934850" y="4385550"/>
              <a:ext cx="1000525" cy="532025"/>
            </a:xfrm>
            <a:custGeom>
              <a:avLst/>
              <a:gdLst/>
              <a:ahLst/>
              <a:cxnLst/>
              <a:rect l="l" t="t" r="r" b="b"/>
              <a:pathLst>
                <a:path w="40021" h="21281" extrusionOk="0">
                  <a:moveTo>
                    <a:pt x="35006" y="419"/>
                  </a:moveTo>
                  <a:lnTo>
                    <a:pt x="35006" y="10319"/>
                  </a:lnTo>
                  <a:cubicBezTo>
                    <a:pt x="35006" y="13662"/>
                    <a:pt x="36163" y="16941"/>
                    <a:pt x="38284" y="19545"/>
                  </a:cubicBezTo>
                  <a:lnTo>
                    <a:pt x="39345" y="20863"/>
                  </a:lnTo>
                  <a:lnTo>
                    <a:pt x="675" y="20863"/>
                  </a:lnTo>
                  <a:lnTo>
                    <a:pt x="1736" y="19545"/>
                  </a:lnTo>
                  <a:cubicBezTo>
                    <a:pt x="3858" y="16941"/>
                    <a:pt x="5015" y="13662"/>
                    <a:pt x="5015" y="10319"/>
                  </a:cubicBezTo>
                  <a:lnTo>
                    <a:pt x="5015" y="419"/>
                  </a:lnTo>
                  <a:close/>
                  <a:moveTo>
                    <a:pt x="4790" y="1"/>
                  </a:moveTo>
                  <a:cubicBezTo>
                    <a:pt x="4725" y="1"/>
                    <a:pt x="4693" y="33"/>
                    <a:pt x="4661" y="65"/>
                  </a:cubicBezTo>
                  <a:cubicBezTo>
                    <a:pt x="4597" y="97"/>
                    <a:pt x="4597" y="161"/>
                    <a:pt x="4597" y="226"/>
                  </a:cubicBezTo>
                  <a:lnTo>
                    <a:pt x="4597" y="10319"/>
                  </a:lnTo>
                  <a:cubicBezTo>
                    <a:pt x="4597" y="13566"/>
                    <a:pt x="3472" y="16748"/>
                    <a:pt x="1415" y="19287"/>
                  </a:cubicBezTo>
                  <a:lnTo>
                    <a:pt x="65" y="20927"/>
                  </a:lnTo>
                  <a:cubicBezTo>
                    <a:pt x="0" y="20991"/>
                    <a:pt x="0" y="21088"/>
                    <a:pt x="32" y="21152"/>
                  </a:cubicBezTo>
                  <a:cubicBezTo>
                    <a:pt x="65" y="21216"/>
                    <a:pt x="161" y="21280"/>
                    <a:pt x="225" y="21280"/>
                  </a:cubicBezTo>
                  <a:lnTo>
                    <a:pt x="39795" y="21280"/>
                  </a:lnTo>
                  <a:cubicBezTo>
                    <a:pt x="39859" y="21280"/>
                    <a:pt x="39956" y="21216"/>
                    <a:pt x="39988" y="21152"/>
                  </a:cubicBezTo>
                  <a:cubicBezTo>
                    <a:pt x="40020" y="21088"/>
                    <a:pt x="39988" y="20991"/>
                    <a:pt x="39956" y="20927"/>
                  </a:cubicBezTo>
                  <a:lnTo>
                    <a:pt x="38606" y="19287"/>
                  </a:lnTo>
                  <a:cubicBezTo>
                    <a:pt x="36548" y="16748"/>
                    <a:pt x="35423" y="13566"/>
                    <a:pt x="35423" y="10319"/>
                  </a:cubicBezTo>
                  <a:lnTo>
                    <a:pt x="35423" y="226"/>
                  </a:lnTo>
                  <a:cubicBezTo>
                    <a:pt x="35423" y="161"/>
                    <a:pt x="35423" y="97"/>
                    <a:pt x="35359" y="65"/>
                  </a:cubicBezTo>
                  <a:cubicBezTo>
                    <a:pt x="35327" y="33"/>
                    <a:pt x="35263" y="1"/>
                    <a:pt x="35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64"/>
            <p:cNvSpPr/>
            <p:nvPr/>
          </p:nvSpPr>
          <p:spPr>
            <a:xfrm>
              <a:off x="1906225" y="2226250"/>
              <a:ext cx="3057750" cy="2244525"/>
            </a:xfrm>
            <a:custGeom>
              <a:avLst/>
              <a:gdLst/>
              <a:ahLst/>
              <a:cxnLst/>
              <a:rect l="l" t="t" r="r" b="b"/>
              <a:pathLst>
                <a:path w="122310" h="89781" extrusionOk="0">
                  <a:moveTo>
                    <a:pt x="4565" y="0"/>
                  </a:moveTo>
                  <a:cubicBezTo>
                    <a:pt x="2058" y="0"/>
                    <a:pt x="0" y="2026"/>
                    <a:pt x="0" y="4533"/>
                  </a:cubicBezTo>
                  <a:lnTo>
                    <a:pt x="0" y="85216"/>
                  </a:lnTo>
                  <a:cubicBezTo>
                    <a:pt x="0" y="87755"/>
                    <a:pt x="2058" y="89780"/>
                    <a:pt x="4565" y="89780"/>
                  </a:cubicBezTo>
                  <a:lnTo>
                    <a:pt x="117745" y="89780"/>
                  </a:lnTo>
                  <a:cubicBezTo>
                    <a:pt x="120253" y="89780"/>
                    <a:pt x="122310" y="87755"/>
                    <a:pt x="122310" y="85216"/>
                  </a:cubicBezTo>
                  <a:lnTo>
                    <a:pt x="122310" y="4533"/>
                  </a:lnTo>
                  <a:cubicBezTo>
                    <a:pt x="122310" y="2026"/>
                    <a:pt x="120253" y="0"/>
                    <a:pt x="117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64"/>
            <p:cNvSpPr/>
            <p:nvPr/>
          </p:nvSpPr>
          <p:spPr>
            <a:xfrm>
              <a:off x="1901400" y="2220625"/>
              <a:ext cx="3067400" cy="2254950"/>
            </a:xfrm>
            <a:custGeom>
              <a:avLst/>
              <a:gdLst/>
              <a:ahLst/>
              <a:cxnLst/>
              <a:rect l="l" t="t" r="r" b="b"/>
              <a:pathLst>
                <a:path w="122696" h="90198" extrusionOk="0">
                  <a:moveTo>
                    <a:pt x="117938" y="418"/>
                  </a:moveTo>
                  <a:cubicBezTo>
                    <a:pt x="119128" y="418"/>
                    <a:pt x="120221" y="901"/>
                    <a:pt x="120992" y="1704"/>
                  </a:cubicBezTo>
                  <a:cubicBezTo>
                    <a:pt x="121796" y="2476"/>
                    <a:pt x="122278" y="3569"/>
                    <a:pt x="122278" y="4758"/>
                  </a:cubicBezTo>
                  <a:lnTo>
                    <a:pt x="122278" y="85441"/>
                  </a:lnTo>
                  <a:cubicBezTo>
                    <a:pt x="122278" y="86662"/>
                    <a:pt x="121796" y="87723"/>
                    <a:pt x="120992" y="88526"/>
                  </a:cubicBezTo>
                  <a:cubicBezTo>
                    <a:pt x="120221" y="89298"/>
                    <a:pt x="119128" y="89780"/>
                    <a:pt x="117938" y="89780"/>
                  </a:cubicBezTo>
                  <a:lnTo>
                    <a:pt x="4758" y="89780"/>
                  </a:lnTo>
                  <a:cubicBezTo>
                    <a:pt x="3569" y="89780"/>
                    <a:pt x="2476" y="89298"/>
                    <a:pt x="1672" y="88526"/>
                  </a:cubicBezTo>
                  <a:cubicBezTo>
                    <a:pt x="901" y="87723"/>
                    <a:pt x="418" y="86662"/>
                    <a:pt x="418" y="85441"/>
                  </a:cubicBezTo>
                  <a:lnTo>
                    <a:pt x="418" y="4758"/>
                  </a:lnTo>
                  <a:cubicBezTo>
                    <a:pt x="418" y="3569"/>
                    <a:pt x="901" y="2476"/>
                    <a:pt x="1672" y="1704"/>
                  </a:cubicBezTo>
                  <a:cubicBezTo>
                    <a:pt x="2476" y="901"/>
                    <a:pt x="3569" y="418"/>
                    <a:pt x="4758" y="418"/>
                  </a:cubicBezTo>
                  <a:close/>
                  <a:moveTo>
                    <a:pt x="4758" y="0"/>
                  </a:moveTo>
                  <a:cubicBezTo>
                    <a:pt x="2122" y="0"/>
                    <a:pt x="1" y="2122"/>
                    <a:pt x="1" y="4758"/>
                  </a:cubicBezTo>
                  <a:lnTo>
                    <a:pt x="1" y="85441"/>
                  </a:lnTo>
                  <a:cubicBezTo>
                    <a:pt x="1" y="88076"/>
                    <a:pt x="2122" y="90198"/>
                    <a:pt x="4758" y="90198"/>
                  </a:cubicBezTo>
                  <a:lnTo>
                    <a:pt x="117938" y="90198"/>
                  </a:lnTo>
                  <a:cubicBezTo>
                    <a:pt x="120574" y="90198"/>
                    <a:pt x="122696" y="88076"/>
                    <a:pt x="122696" y="85441"/>
                  </a:cubicBezTo>
                  <a:lnTo>
                    <a:pt x="122696" y="4758"/>
                  </a:lnTo>
                  <a:cubicBezTo>
                    <a:pt x="122696" y="2122"/>
                    <a:pt x="120574" y="0"/>
                    <a:pt x="117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64"/>
            <p:cNvSpPr/>
            <p:nvPr/>
          </p:nvSpPr>
          <p:spPr>
            <a:xfrm>
              <a:off x="1906225" y="4121975"/>
              <a:ext cx="3057750" cy="348800"/>
            </a:xfrm>
            <a:custGeom>
              <a:avLst/>
              <a:gdLst/>
              <a:ahLst/>
              <a:cxnLst/>
              <a:rect l="l" t="t" r="r" b="b"/>
              <a:pathLst>
                <a:path w="122310" h="13952" extrusionOk="0">
                  <a:moveTo>
                    <a:pt x="0" y="0"/>
                  </a:moveTo>
                  <a:lnTo>
                    <a:pt x="0" y="9387"/>
                  </a:lnTo>
                  <a:cubicBezTo>
                    <a:pt x="0" y="11926"/>
                    <a:pt x="2058" y="13951"/>
                    <a:pt x="4565" y="13951"/>
                  </a:cubicBezTo>
                  <a:lnTo>
                    <a:pt x="117745" y="13951"/>
                  </a:lnTo>
                  <a:cubicBezTo>
                    <a:pt x="120253" y="13951"/>
                    <a:pt x="122310" y="11926"/>
                    <a:pt x="122310" y="9387"/>
                  </a:cubicBezTo>
                  <a:lnTo>
                    <a:pt x="1223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64"/>
            <p:cNvSpPr/>
            <p:nvPr/>
          </p:nvSpPr>
          <p:spPr>
            <a:xfrm>
              <a:off x="1901400" y="4116350"/>
              <a:ext cx="3067400" cy="359225"/>
            </a:xfrm>
            <a:custGeom>
              <a:avLst/>
              <a:gdLst/>
              <a:ahLst/>
              <a:cxnLst/>
              <a:rect l="l" t="t" r="r" b="b"/>
              <a:pathLst>
                <a:path w="122696" h="14369" extrusionOk="0">
                  <a:moveTo>
                    <a:pt x="122278" y="418"/>
                  </a:moveTo>
                  <a:lnTo>
                    <a:pt x="122278" y="9612"/>
                  </a:lnTo>
                  <a:cubicBezTo>
                    <a:pt x="122278" y="10833"/>
                    <a:pt x="121796" y="11894"/>
                    <a:pt x="120992" y="12697"/>
                  </a:cubicBezTo>
                  <a:cubicBezTo>
                    <a:pt x="120221" y="13469"/>
                    <a:pt x="119128" y="13951"/>
                    <a:pt x="117938" y="13951"/>
                  </a:cubicBezTo>
                  <a:lnTo>
                    <a:pt x="4758" y="13951"/>
                  </a:lnTo>
                  <a:cubicBezTo>
                    <a:pt x="3569" y="13951"/>
                    <a:pt x="2476" y="13469"/>
                    <a:pt x="1672" y="12697"/>
                  </a:cubicBezTo>
                  <a:cubicBezTo>
                    <a:pt x="901" y="11894"/>
                    <a:pt x="418" y="10833"/>
                    <a:pt x="418" y="9612"/>
                  </a:cubicBez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7" y="33"/>
                    <a:pt x="65" y="65"/>
                  </a:cubicBezTo>
                  <a:cubicBezTo>
                    <a:pt x="1" y="97"/>
                    <a:pt x="1" y="161"/>
                    <a:pt x="1" y="225"/>
                  </a:cubicBezTo>
                  <a:lnTo>
                    <a:pt x="1" y="9612"/>
                  </a:lnTo>
                  <a:cubicBezTo>
                    <a:pt x="1" y="12247"/>
                    <a:pt x="2122" y="14369"/>
                    <a:pt x="4758" y="14369"/>
                  </a:cubicBezTo>
                  <a:lnTo>
                    <a:pt x="117938" y="14369"/>
                  </a:lnTo>
                  <a:cubicBezTo>
                    <a:pt x="120574" y="14369"/>
                    <a:pt x="122696" y="12247"/>
                    <a:pt x="122696" y="9612"/>
                  </a:cubicBezTo>
                  <a:lnTo>
                    <a:pt x="122696" y="225"/>
                  </a:lnTo>
                  <a:cubicBezTo>
                    <a:pt x="122696" y="161"/>
                    <a:pt x="122664" y="97"/>
                    <a:pt x="122631" y="65"/>
                  </a:cubicBezTo>
                  <a:cubicBezTo>
                    <a:pt x="122599" y="33"/>
                    <a:pt x="122535" y="0"/>
                    <a:pt x="122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64"/>
            <p:cNvSpPr/>
            <p:nvPr/>
          </p:nvSpPr>
          <p:spPr>
            <a:xfrm>
              <a:off x="2060525" y="2365275"/>
              <a:ext cx="2749175" cy="1586350"/>
            </a:xfrm>
            <a:custGeom>
              <a:avLst/>
              <a:gdLst/>
              <a:ahLst/>
              <a:cxnLst/>
              <a:rect l="l" t="t" r="r" b="b"/>
              <a:pathLst>
                <a:path w="109967" h="63454" extrusionOk="0">
                  <a:moveTo>
                    <a:pt x="0" y="0"/>
                  </a:moveTo>
                  <a:lnTo>
                    <a:pt x="0" y="63454"/>
                  </a:lnTo>
                  <a:lnTo>
                    <a:pt x="109966" y="63454"/>
                  </a:lnTo>
                  <a:lnTo>
                    <a:pt x="1099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64"/>
            <p:cNvSpPr/>
            <p:nvPr/>
          </p:nvSpPr>
          <p:spPr>
            <a:xfrm>
              <a:off x="2054900" y="2360450"/>
              <a:ext cx="2760425" cy="1596000"/>
            </a:xfrm>
            <a:custGeom>
              <a:avLst/>
              <a:gdLst/>
              <a:ahLst/>
              <a:cxnLst/>
              <a:rect l="l" t="t" r="r" b="b"/>
              <a:pathLst>
                <a:path w="110417" h="63840" extrusionOk="0">
                  <a:moveTo>
                    <a:pt x="109998" y="419"/>
                  </a:moveTo>
                  <a:lnTo>
                    <a:pt x="109998" y="63422"/>
                  </a:lnTo>
                  <a:lnTo>
                    <a:pt x="418" y="63422"/>
                  </a:lnTo>
                  <a:lnTo>
                    <a:pt x="418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1"/>
                    <a:pt x="64" y="65"/>
                  </a:cubicBezTo>
                  <a:cubicBezTo>
                    <a:pt x="32" y="97"/>
                    <a:pt x="0" y="161"/>
                    <a:pt x="0" y="193"/>
                  </a:cubicBezTo>
                  <a:lnTo>
                    <a:pt x="0" y="63647"/>
                  </a:lnTo>
                  <a:cubicBezTo>
                    <a:pt x="0" y="63711"/>
                    <a:pt x="32" y="63743"/>
                    <a:pt x="64" y="63775"/>
                  </a:cubicBezTo>
                  <a:cubicBezTo>
                    <a:pt x="97" y="63840"/>
                    <a:pt x="161" y="63840"/>
                    <a:pt x="225" y="63840"/>
                  </a:cubicBezTo>
                  <a:lnTo>
                    <a:pt x="110191" y="63840"/>
                  </a:lnTo>
                  <a:cubicBezTo>
                    <a:pt x="110255" y="63840"/>
                    <a:pt x="110320" y="63840"/>
                    <a:pt x="110352" y="63775"/>
                  </a:cubicBezTo>
                  <a:cubicBezTo>
                    <a:pt x="110384" y="63743"/>
                    <a:pt x="110416" y="63711"/>
                    <a:pt x="110416" y="63647"/>
                  </a:cubicBezTo>
                  <a:lnTo>
                    <a:pt x="110416" y="193"/>
                  </a:lnTo>
                  <a:cubicBezTo>
                    <a:pt x="110416" y="161"/>
                    <a:pt x="110384" y="97"/>
                    <a:pt x="110352" y="65"/>
                  </a:cubicBezTo>
                  <a:cubicBezTo>
                    <a:pt x="110320" y="1"/>
                    <a:pt x="110255" y="1"/>
                    <a:pt x="110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64"/>
            <p:cNvSpPr/>
            <p:nvPr/>
          </p:nvSpPr>
          <p:spPr>
            <a:xfrm>
              <a:off x="2940475" y="4911925"/>
              <a:ext cx="989275" cy="45025"/>
            </a:xfrm>
            <a:custGeom>
              <a:avLst/>
              <a:gdLst/>
              <a:ahLst/>
              <a:cxnLst/>
              <a:rect l="l" t="t" r="r" b="b"/>
              <a:pathLst>
                <a:path w="39571" h="1801" extrusionOk="0">
                  <a:moveTo>
                    <a:pt x="0" y="0"/>
                  </a:moveTo>
                  <a:lnTo>
                    <a:pt x="0" y="1801"/>
                  </a:lnTo>
                  <a:lnTo>
                    <a:pt x="39570" y="1801"/>
                  </a:lnTo>
                  <a:lnTo>
                    <a:pt x="395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64"/>
            <p:cNvSpPr/>
            <p:nvPr/>
          </p:nvSpPr>
          <p:spPr>
            <a:xfrm>
              <a:off x="2935650" y="4907100"/>
              <a:ext cx="999725" cy="55475"/>
            </a:xfrm>
            <a:custGeom>
              <a:avLst/>
              <a:gdLst/>
              <a:ahLst/>
              <a:cxnLst/>
              <a:rect l="l" t="t" r="r" b="b"/>
              <a:pathLst>
                <a:path w="39989" h="2219" extrusionOk="0">
                  <a:moveTo>
                    <a:pt x="39538" y="418"/>
                  </a:moveTo>
                  <a:lnTo>
                    <a:pt x="39538" y="1801"/>
                  </a:lnTo>
                  <a:lnTo>
                    <a:pt x="418" y="1801"/>
                  </a:lnTo>
                  <a:lnTo>
                    <a:pt x="418" y="418"/>
                  </a:lnTo>
                  <a:close/>
                  <a:moveTo>
                    <a:pt x="193" y="1"/>
                  </a:moveTo>
                  <a:cubicBezTo>
                    <a:pt x="129" y="1"/>
                    <a:pt x="97" y="1"/>
                    <a:pt x="65" y="65"/>
                  </a:cubicBezTo>
                  <a:cubicBezTo>
                    <a:pt x="0" y="97"/>
                    <a:pt x="0" y="161"/>
                    <a:pt x="0" y="193"/>
                  </a:cubicBezTo>
                  <a:lnTo>
                    <a:pt x="0" y="1994"/>
                  </a:lnTo>
                  <a:cubicBezTo>
                    <a:pt x="0" y="2058"/>
                    <a:pt x="0" y="2122"/>
                    <a:pt x="65" y="2154"/>
                  </a:cubicBezTo>
                  <a:cubicBezTo>
                    <a:pt x="97" y="2186"/>
                    <a:pt x="129" y="2219"/>
                    <a:pt x="193" y="2219"/>
                  </a:cubicBezTo>
                  <a:lnTo>
                    <a:pt x="39763" y="2219"/>
                  </a:lnTo>
                  <a:cubicBezTo>
                    <a:pt x="39827" y="2219"/>
                    <a:pt x="39859" y="2186"/>
                    <a:pt x="39924" y="2154"/>
                  </a:cubicBezTo>
                  <a:cubicBezTo>
                    <a:pt x="39956" y="2122"/>
                    <a:pt x="39988" y="2058"/>
                    <a:pt x="39988" y="1994"/>
                  </a:cubicBezTo>
                  <a:lnTo>
                    <a:pt x="39988" y="193"/>
                  </a:lnTo>
                  <a:cubicBezTo>
                    <a:pt x="39988" y="161"/>
                    <a:pt x="39956" y="97"/>
                    <a:pt x="39924" y="65"/>
                  </a:cubicBezTo>
                  <a:cubicBezTo>
                    <a:pt x="39859" y="1"/>
                    <a:pt x="39827" y="1"/>
                    <a:pt x="39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64"/>
            <p:cNvSpPr/>
            <p:nvPr/>
          </p:nvSpPr>
          <p:spPr>
            <a:xfrm>
              <a:off x="2383575" y="2497075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0"/>
                  </a:moveTo>
                  <a:lnTo>
                    <a:pt x="3954" y="7972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64"/>
            <p:cNvSpPr/>
            <p:nvPr/>
          </p:nvSpPr>
          <p:spPr>
            <a:xfrm>
              <a:off x="2377950" y="2491450"/>
              <a:ext cx="159125" cy="209975"/>
            </a:xfrm>
            <a:custGeom>
              <a:avLst/>
              <a:gdLst/>
              <a:ahLst/>
              <a:cxnLst/>
              <a:rect l="l" t="t" r="r" b="b"/>
              <a:pathLst>
                <a:path w="6365" h="8399" extrusionOk="0">
                  <a:moveTo>
                    <a:pt x="5883" y="418"/>
                  </a:moveTo>
                  <a:lnTo>
                    <a:pt x="4119" y="7593"/>
                  </a:lnTo>
                  <a:lnTo>
                    <a:pt x="4119" y="7593"/>
                  </a:lnTo>
                  <a:lnTo>
                    <a:pt x="547" y="418"/>
                  </a:lnTo>
                  <a:close/>
                  <a:moveTo>
                    <a:pt x="225" y="0"/>
                  </a:moveTo>
                  <a:cubicBezTo>
                    <a:pt x="129" y="0"/>
                    <a:pt x="65" y="32"/>
                    <a:pt x="32" y="97"/>
                  </a:cubicBezTo>
                  <a:cubicBezTo>
                    <a:pt x="0" y="161"/>
                    <a:pt x="0" y="257"/>
                    <a:pt x="32" y="322"/>
                  </a:cubicBezTo>
                  <a:lnTo>
                    <a:pt x="4018" y="8293"/>
                  </a:lnTo>
                  <a:cubicBezTo>
                    <a:pt x="4045" y="8346"/>
                    <a:pt x="4092" y="8398"/>
                    <a:pt x="4161" y="8398"/>
                  </a:cubicBezTo>
                  <a:cubicBezTo>
                    <a:pt x="4177" y="8398"/>
                    <a:pt x="4193" y="8396"/>
                    <a:pt x="4211" y="8390"/>
                  </a:cubicBezTo>
                  <a:cubicBezTo>
                    <a:pt x="4308" y="8390"/>
                    <a:pt x="4372" y="8326"/>
                    <a:pt x="4404" y="8229"/>
                  </a:cubicBezTo>
                  <a:lnTo>
                    <a:pt x="6365" y="257"/>
                  </a:lnTo>
                  <a:cubicBezTo>
                    <a:pt x="6365" y="193"/>
                    <a:pt x="6365" y="129"/>
                    <a:pt x="6333" y="97"/>
                  </a:cubicBezTo>
                  <a:cubicBezTo>
                    <a:pt x="6268" y="32"/>
                    <a:pt x="6204" y="0"/>
                    <a:pt x="6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64"/>
            <p:cNvSpPr/>
            <p:nvPr/>
          </p:nvSpPr>
          <p:spPr>
            <a:xfrm>
              <a:off x="2398825" y="2504300"/>
              <a:ext cx="94875" cy="192100"/>
            </a:xfrm>
            <a:custGeom>
              <a:avLst/>
              <a:gdLst/>
              <a:ahLst/>
              <a:cxnLst/>
              <a:rect l="l" t="t" r="r" b="b"/>
              <a:pathLst>
                <a:path w="3795" h="7684" extrusionOk="0">
                  <a:moveTo>
                    <a:pt x="1" y="0"/>
                  </a:moveTo>
                  <a:lnTo>
                    <a:pt x="3344" y="7683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64"/>
            <p:cNvSpPr/>
            <p:nvPr/>
          </p:nvSpPr>
          <p:spPr>
            <a:xfrm>
              <a:off x="2393200" y="2499475"/>
              <a:ext cx="106125" cy="201950"/>
            </a:xfrm>
            <a:custGeom>
              <a:avLst/>
              <a:gdLst/>
              <a:ahLst/>
              <a:cxnLst/>
              <a:rect l="l" t="t" r="r" b="b"/>
              <a:pathLst>
                <a:path w="4245" h="8078" extrusionOk="0">
                  <a:moveTo>
                    <a:pt x="3794" y="419"/>
                  </a:moveTo>
                  <a:lnTo>
                    <a:pt x="3427" y="6947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97"/>
                  </a:cubicBezTo>
                  <a:cubicBezTo>
                    <a:pt x="33" y="129"/>
                    <a:pt x="1" y="226"/>
                    <a:pt x="33" y="290"/>
                  </a:cubicBezTo>
                  <a:lnTo>
                    <a:pt x="3376" y="7940"/>
                  </a:lnTo>
                  <a:cubicBezTo>
                    <a:pt x="3429" y="8020"/>
                    <a:pt x="3504" y="8077"/>
                    <a:pt x="3582" y="8077"/>
                  </a:cubicBezTo>
                  <a:cubicBezTo>
                    <a:pt x="3599" y="8077"/>
                    <a:pt x="3616" y="8075"/>
                    <a:pt x="3633" y="8069"/>
                  </a:cubicBezTo>
                  <a:cubicBezTo>
                    <a:pt x="3730" y="8069"/>
                    <a:pt x="3794" y="7972"/>
                    <a:pt x="3794" y="7876"/>
                  </a:cubicBezTo>
                  <a:lnTo>
                    <a:pt x="4244" y="226"/>
                  </a:lnTo>
                  <a:cubicBezTo>
                    <a:pt x="4244" y="161"/>
                    <a:pt x="4212" y="97"/>
                    <a:pt x="4180" y="65"/>
                  </a:cubicBezTo>
                  <a:cubicBezTo>
                    <a:pt x="4148" y="1"/>
                    <a:pt x="4083" y="1"/>
                    <a:pt x="4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64"/>
            <p:cNvSpPr/>
            <p:nvPr/>
          </p:nvSpPr>
          <p:spPr>
            <a:xfrm>
              <a:off x="2377950" y="2489825"/>
              <a:ext cx="104475" cy="206575"/>
            </a:xfrm>
            <a:custGeom>
              <a:avLst/>
              <a:gdLst/>
              <a:ahLst/>
              <a:cxnLst/>
              <a:rect l="l" t="t" r="r" b="b"/>
              <a:pathLst>
                <a:path w="4179" h="8263" extrusionOk="0">
                  <a:moveTo>
                    <a:pt x="0" y="1"/>
                  </a:moveTo>
                  <a:lnTo>
                    <a:pt x="4179" y="826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64"/>
            <p:cNvSpPr/>
            <p:nvPr/>
          </p:nvSpPr>
          <p:spPr>
            <a:xfrm>
              <a:off x="2372325" y="2484200"/>
              <a:ext cx="115725" cy="217225"/>
            </a:xfrm>
            <a:custGeom>
              <a:avLst/>
              <a:gdLst/>
              <a:ahLst/>
              <a:cxnLst/>
              <a:rect l="l" t="t" r="r" b="b"/>
              <a:pathLst>
                <a:path w="4629" h="8689" extrusionOk="0">
                  <a:moveTo>
                    <a:pt x="3825" y="419"/>
                  </a:moveTo>
                  <a:lnTo>
                    <a:pt x="4166" y="7535"/>
                  </a:lnTo>
                  <a:lnTo>
                    <a:pt x="579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64" y="97"/>
                  </a:cubicBezTo>
                  <a:cubicBezTo>
                    <a:pt x="0" y="162"/>
                    <a:pt x="0" y="258"/>
                    <a:pt x="32" y="322"/>
                  </a:cubicBezTo>
                  <a:lnTo>
                    <a:pt x="4243" y="8583"/>
                  </a:lnTo>
                  <a:cubicBezTo>
                    <a:pt x="4270" y="8636"/>
                    <a:pt x="4339" y="8688"/>
                    <a:pt x="4416" y="8688"/>
                  </a:cubicBezTo>
                  <a:cubicBezTo>
                    <a:pt x="4433" y="8688"/>
                    <a:pt x="4451" y="8686"/>
                    <a:pt x="4468" y="8680"/>
                  </a:cubicBezTo>
                  <a:cubicBezTo>
                    <a:pt x="4565" y="8648"/>
                    <a:pt x="4629" y="8551"/>
                    <a:pt x="4629" y="8455"/>
                  </a:cubicBezTo>
                  <a:lnTo>
                    <a:pt x="4211" y="194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64"/>
            <p:cNvSpPr/>
            <p:nvPr/>
          </p:nvSpPr>
          <p:spPr>
            <a:xfrm>
              <a:off x="2153725" y="2452075"/>
              <a:ext cx="328700" cy="244325"/>
            </a:xfrm>
            <a:custGeom>
              <a:avLst/>
              <a:gdLst/>
              <a:ahLst/>
              <a:cxnLst/>
              <a:rect l="l" t="t" r="r" b="b"/>
              <a:pathLst>
                <a:path w="13148" h="9773" extrusionOk="0">
                  <a:moveTo>
                    <a:pt x="1" y="0"/>
                  </a:moveTo>
                  <a:lnTo>
                    <a:pt x="2412" y="9772"/>
                  </a:lnTo>
                  <a:lnTo>
                    <a:pt x="13148" y="9772"/>
                  </a:lnTo>
                  <a:lnTo>
                    <a:pt x="11444" y="1125"/>
                  </a:lnTo>
                  <a:lnTo>
                    <a:pt x="6108" y="1125"/>
                  </a:lnTo>
                  <a:lnTo>
                    <a:pt x="5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64"/>
            <p:cNvSpPr/>
            <p:nvPr/>
          </p:nvSpPr>
          <p:spPr>
            <a:xfrm>
              <a:off x="2148100" y="2447250"/>
              <a:ext cx="339950" cy="253950"/>
            </a:xfrm>
            <a:custGeom>
              <a:avLst/>
              <a:gdLst/>
              <a:ahLst/>
              <a:cxnLst/>
              <a:rect l="l" t="t" r="r" b="b"/>
              <a:pathLst>
                <a:path w="13598" h="10158" extrusionOk="0">
                  <a:moveTo>
                    <a:pt x="5240" y="418"/>
                  </a:moveTo>
                  <a:lnTo>
                    <a:pt x="6173" y="1447"/>
                  </a:lnTo>
                  <a:cubicBezTo>
                    <a:pt x="6205" y="1511"/>
                    <a:pt x="6269" y="1511"/>
                    <a:pt x="6333" y="1511"/>
                  </a:cubicBezTo>
                  <a:lnTo>
                    <a:pt x="11509" y="1511"/>
                  </a:lnTo>
                  <a:lnTo>
                    <a:pt x="13116" y="9740"/>
                  </a:lnTo>
                  <a:lnTo>
                    <a:pt x="2797" y="9740"/>
                  </a:lnTo>
                  <a:lnTo>
                    <a:pt x="483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2"/>
                    <a:pt x="65" y="65"/>
                  </a:cubicBezTo>
                  <a:cubicBezTo>
                    <a:pt x="1" y="129"/>
                    <a:pt x="1" y="193"/>
                    <a:pt x="1" y="257"/>
                  </a:cubicBezTo>
                  <a:lnTo>
                    <a:pt x="2412" y="9997"/>
                  </a:lnTo>
                  <a:cubicBezTo>
                    <a:pt x="2444" y="10094"/>
                    <a:pt x="2540" y="10158"/>
                    <a:pt x="2637" y="10158"/>
                  </a:cubicBezTo>
                  <a:lnTo>
                    <a:pt x="13373" y="10158"/>
                  </a:lnTo>
                  <a:cubicBezTo>
                    <a:pt x="13437" y="10158"/>
                    <a:pt x="13502" y="10126"/>
                    <a:pt x="13566" y="10094"/>
                  </a:cubicBezTo>
                  <a:cubicBezTo>
                    <a:pt x="13598" y="10029"/>
                    <a:pt x="13598" y="9965"/>
                    <a:pt x="13598" y="9901"/>
                  </a:cubicBezTo>
                  <a:lnTo>
                    <a:pt x="11894" y="1254"/>
                  </a:lnTo>
                  <a:cubicBezTo>
                    <a:pt x="11862" y="1157"/>
                    <a:pt x="11798" y="1093"/>
                    <a:pt x="11669" y="1093"/>
                  </a:cubicBezTo>
                  <a:lnTo>
                    <a:pt x="6435" y="1093"/>
                  </a:lnTo>
                  <a:lnTo>
                    <a:pt x="5498" y="65"/>
                  </a:lnTo>
                  <a:cubicBezTo>
                    <a:pt x="5465" y="32"/>
                    <a:pt x="5401" y="0"/>
                    <a:pt x="5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64"/>
            <p:cNvSpPr/>
            <p:nvPr/>
          </p:nvSpPr>
          <p:spPr>
            <a:xfrm>
              <a:off x="2383575" y="2857075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1"/>
                  </a:moveTo>
                  <a:lnTo>
                    <a:pt x="3954" y="7973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64"/>
            <p:cNvSpPr/>
            <p:nvPr/>
          </p:nvSpPr>
          <p:spPr>
            <a:xfrm>
              <a:off x="2377950" y="2852275"/>
              <a:ext cx="159125" cy="209750"/>
            </a:xfrm>
            <a:custGeom>
              <a:avLst/>
              <a:gdLst/>
              <a:ahLst/>
              <a:cxnLst/>
              <a:rect l="l" t="t" r="r" b="b"/>
              <a:pathLst>
                <a:path w="6365" h="8390" extrusionOk="0">
                  <a:moveTo>
                    <a:pt x="5883" y="418"/>
                  </a:moveTo>
                  <a:lnTo>
                    <a:pt x="4124" y="7572"/>
                  </a:lnTo>
                  <a:lnTo>
                    <a:pt x="547" y="418"/>
                  </a:lnTo>
                  <a:close/>
                  <a:moveTo>
                    <a:pt x="225" y="0"/>
                  </a:moveTo>
                  <a:cubicBezTo>
                    <a:pt x="129" y="0"/>
                    <a:pt x="65" y="32"/>
                    <a:pt x="32" y="96"/>
                  </a:cubicBezTo>
                  <a:cubicBezTo>
                    <a:pt x="0" y="161"/>
                    <a:pt x="0" y="225"/>
                    <a:pt x="32" y="289"/>
                  </a:cubicBezTo>
                  <a:lnTo>
                    <a:pt x="4018" y="8261"/>
                  </a:lnTo>
                  <a:cubicBezTo>
                    <a:pt x="4050" y="8358"/>
                    <a:pt x="4115" y="8390"/>
                    <a:pt x="4211" y="8390"/>
                  </a:cubicBezTo>
                  <a:cubicBezTo>
                    <a:pt x="4308" y="8358"/>
                    <a:pt x="4372" y="8293"/>
                    <a:pt x="4404" y="8229"/>
                  </a:cubicBezTo>
                  <a:lnTo>
                    <a:pt x="6365" y="257"/>
                  </a:lnTo>
                  <a:cubicBezTo>
                    <a:pt x="6365" y="193"/>
                    <a:pt x="6365" y="129"/>
                    <a:pt x="6333" y="64"/>
                  </a:cubicBezTo>
                  <a:cubicBezTo>
                    <a:pt x="6268" y="32"/>
                    <a:pt x="6204" y="0"/>
                    <a:pt x="6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64"/>
            <p:cNvSpPr/>
            <p:nvPr/>
          </p:nvSpPr>
          <p:spPr>
            <a:xfrm>
              <a:off x="2398825" y="2865125"/>
              <a:ext cx="94875" cy="191275"/>
            </a:xfrm>
            <a:custGeom>
              <a:avLst/>
              <a:gdLst/>
              <a:ahLst/>
              <a:cxnLst/>
              <a:rect l="l" t="t" r="r" b="b"/>
              <a:pathLst>
                <a:path w="3795" h="7651" extrusionOk="0">
                  <a:moveTo>
                    <a:pt x="1" y="0"/>
                  </a:moveTo>
                  <a:lnTo>
                    <a:pt x="3344" y="7651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64"/>
            <p:cNvSpPr/>
            <p:nvPr/>
          </p:nvSpPr>
          <p:spPr>
            <a:xfrm>
              <a:off x="2393200" y="2859500"/>
              <a:ext cx="106125" cy="202525"/>
            </a:xfrm>
            <a:custGeom>
              <a:avLst/>
              <a:gdLst/>
              <a:ahLst/>
              <a:cxnLst/>
              <a:rect l="l" t="t" r="r" b="b"/>
              <a:pathLst>
                <a:path w="4245" h="8101" extrusionOk="0">
                  <a:moveTo>
                    <a:pt x="3794" y="418"/>
                  </a:moveTo>
                  <a:lnTo>
                    <a:pt x="3428" y="6950"/>
                  </a:lnTo>
                  <a:lnTo>
                    <a:pt x="3428" y="6950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3"/>
                    <a:pt x="65" y="97"/>
                  </a:cubicBezTo>
                  <a:cubicBezTo>
                    <a:pt x="33" y="161"/>
                    <a:pt x="1" y="225"/>
                    <a:pt x="33" y="290"/>
                  </a:cubicBezTo>
                  <a:lnTo>
                    <a:pt x="3376" y="7972"/>
                  </a:lnTo>
                  <a:cubicBezTo>
                    <a:pt x="3440" y="8069"/>
                    <a:pt x="3537" y="8101"/>
                    <a:pt x="3633" y="8101"/>
                  </a:cubicBezTo>
                  <a:cubicBezTo>
                    <a:pt x="3730" y="8069"/>
                    <a:pt x="3794" y="8004"/>
                    <a:pt x="3794" y="7876"/>
                  </a:cubicBezTo>
                  <a:lnTo>
                    <a:pt x="4244" y="225"/>
                  </a:lnTo>
                  <a:cubicBezTo>
                    <a:pt x="4244" y="161"/>
                    <a:pt x="4212" y="97"/>
                    <a:pt x="4180" y="65"/>
                  </a:cubicBezTo>
                  <a:cubicBezTo>
                    <a:pt x="4148" y="33"/>
                    <a:pt x="4083" y="0"/>
                    <a:pt x="4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64"/>
            <p:cNvSpPr/>
            <p:nvPr/>
          </p:nvSpPr>
          <p:spPr>
            <a:xfrm>
              <a:off x="2377950" y="2849850"/>
              <a:ext cx="104475" cy="206550"/>
            </a:xfrm>
            <a:custGeom>
              <a:avLst/>
              <a:gdLst/>
              <a:ahLst/>
              <a:cxnLst/>
              <a:rect l="l" t="t" r="r" b="b"/>
              <a:pathLst>
                <a:path w="4179" h="8262" extrusionOk="0">
                  <a:moveTo>
                    <a:pt x="0" y="1"/>
                  </a:moveTo>
                  <a:lnTo>
                    <a:pt x="4179" y="826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64"/>
            <p:cNvSpPr/>
            <p:nvPr/>
          </p:nvSpPr>
          <p:spPr>
            <a:xfrm>
              <a:off x="2372325" y="2844225"/>
              <a:ext cx="115725" cy="217300"/>
            </a:xfrm>
            <a:custGeom>
              <a:avLst/>
              <a:gdLst/>
              <a:ahLst/>
              <a:cxnLst/>
              <a:rect l="l" t="t" r="r" b="b"/>
              <a:pathLst>
                <a:path w="4629" h="8692" extrusionOk="0">
                  <a:moveTo>
                    <a:pt x="3825" y="451"/>
                  </a:moveTo>
                  <a:lnTo>
                    <a:pt x="4166" y="7538"/>
                  </a:lnTo>
                  <a:lnTo>
                    <a:pt x="579" y="451"/>
                  </a:lnTo>
                  <a:close/>
                  <a:moveTo>
                    <a:pt x="225" y="1"/>
                  </a:moveTo>
                  <a:cubicBezTo>
                    <a:pt x="161" y="1"/>
                    <a:pt x="97" y="65"/>
                    <a:pt x="64" y="129"/>
                  </a:cubicBezTo>
                  <a:cubicBezTo>
                    <a:pt x="0" y="193"/>
                    <a:pt x="0" y="258"/>
                    <a:pt x="32" y="322"/>
                  </a:cubicBezTo>
                  <a:lnTo>
                    <a:pt x="4243" y="8583"/>
                  </a:lnTo>
                  <a:cubicBezTo>
                    <a:pt x="4267" y="8656"/>
                    <a:pt x="4328" y="8692"/>
                    <a:pt x="4397" y="8692"/>
                  </a:cubicBezTo>
                  <a:cubicBezTo>
                    <a:pt x="4420" y="8692"/>
                    <a:pt x="4444" y="8688"/>
                    <a:pt x="4468" y="8680"/>
                  </a:cubicBezTo>
                  <a:cubicBezTo>
                    <a:pt x="4565" y="8680"/>
                    <a:pt x="4629" y="8583"/>
                    <a:pt x="4629" y="8487"/>
                  </a:cubicBezTo>
                  <a:lnTo>
                    <a:pt x="4211" y="226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64"/>
            <p:cNvSpPr/>
            <p:nvPr/>
          </p:nvSpPr>
          <p:spPr>
            <a:xfrm>
              <a:off x="2153725" y="2812875"/>
              <a:ext cx="328700" cy="243525"/>
            </a:xfrm>
            <a:custGeom>
              <a:avLst/>
              <a:gdLst/>
              <a:ahLst/>
              <a:cxnLst/>
              <a:rect l="l" t="t" r="r" b="b"/>
              <a:pathLst>
                <a:path w="13148" h="9741" extrusionOk="0">
                  <a:moveTo>
                    <a:pt x="1" y="1"/>
                  </a:moveTo>
                  <a:lnTo>
                    <a:pt x="2412" y="9741"/>
                  </a:lnTo>
                  <a:lnTo>
                    <a:pt x="13148" y="9741"/>
                  </a:lnTo>
                  <a:lnTo>
                    <a:pt x="11444" y="1094"/>
                  </a:lnTo>
                  <a:lnTo>
                    <a:pt x="6108" y="1094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64"/>
            <p:cNvSpPr/>
            <p:nvPr/>
          </p:nvSpPr>
          <p:spPr>
            <a:xfrm>
              <a:off x="2148100" y="2807250"/>
              <a:ext cx="339950" cy="254775"/>
            </a:xfrm>
            <a:custGeom>
              <a:avLst/>
              <a:gdLst/>
              <a:ahLst/>
              <a:cxnLst/>
              <a:rect l="l" t="t" r="r" b="b"/>
              <a:pathLst>
                <a:path w="13598" h="10191" extrusionOk="0">
                  <a:moveTo>
                    <a:pt x="5240" y="419"/>
                  </a:moveTo>
                  <a:lnTo>
                    <a:pt x="6173" y="1480"/>
                  </a:lnTo>
                  <a:cubicBezTo>
                    <a:pt x="6205" y="1512"/>
                    <a:pt x="6269" y="1544"/>
                    <a:pt x="6333" y="1544"/>
                  </a:cubicBezTo>
                  <a:lnTo>
                    <a:pt x="11509" y="1544"/>
                  </a:lnTo>
                  <a:lnTo>
                    <a:pt x="13116" y="9741"/>
                  </a:lnTo>
                  <a:lnTo>
                    <a:pt x="2797" y="9741"/>
                  </a:lnTo>
                  <a:lnTo>
                    <a:pt x="483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97"/>
                  </a:cubicBezTo>
                  <a:cubicBezTo>
                    <a:pt x="1" y="130"/>
                    <a:pt x="1" y="194"/>
                    <a:pt x="1" y="258"/>
                  </a:cubicBezTo>
                  <a:lnTo>
                    <a:pt x="2412" y="10030"/>
                  </a:lnTo>
                  <a:cubicBezTo>
                    <a:pt x="2444" y="10126"/>
                    <a:pt x="2540" y="10191"/>
                    <a:pt x="2637" y="10191"/>
                  </a:cubicBezTo>
                  <a:lnTo>
                    <a:pt x="13373" y="10191"/>
                  </a:lnTo>
                  <a:cubicBezTo>
                    <a:pt x="13437" y="10191"/>
                    <a:pt x="13502" y="10159"/>
                    <a:pt x="13566" y="10094"/>
                  </a:cubicBezTo>
                  <a:cubicBezTo>
                    <a:pt x="13598" y="10062"/>
                    <a:pt x="13598" y="9998"/>
                    <a:pt x="13598" y="9934"/>
                  </a:cubicBezTo>
                  <a:lnTo>
                    <a:pt x="11894" y="1287"/>
                  </a:lnTo>
                  <a:cubicBezTo>
                    <a:pt x="11862" y="1190"/>
                    <a:pt x="11798" y="1126"/>
                    <a:pt x="11669" y="1126"/>
                  </a:cubicBezTo>
                  <a:lnTo>
                    <a:pt x="6437" y="1126"/>
                  </a:lnTo>
                  <a:lnTo>
                    <a:pt x="5498" y="65"/>
                  </a:lnTo>
                  <a:cubicBezTo>
                    <a:pt x="5465" y="33"/>
                    <a:pt x="5401" y="1"/>
                    <a:pt x="5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64"/>
            <p:cNvSpPr/>
            <p:nvPr/>
          </p:nvSpPr>
          <p:spPr>
            <a:xfrm>
              <a:off x="2383575" y="3217900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1"/>
                  </a:moveTo>
                  <a:lnTo>
                    <a:pt x="3954" y="7973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64"/>
            <p:cNvSpPr/>
            <p:nvPr/>
          </p:nvSpPr>
          <p:spPr>
            <a:xfrm>
              <a:off x="2377950" y="3212275"/>
              <a:ext cx="159125" cy="209775"/>
            </a:xfrm>
            <a:custGeom>
              <a:avLst/>
              <a:gdLst/>
              <a:ahLst/>
              <a:cxnLst/>
              <a:rect l="l" t="t" r="r" b="b"/>
              <a:pathLst>
                <a:path w="6365" h="8391" extrusionOk="0">
                  <a:moveTo>
                    <a:pt x="5883" y="419"/>
                  </a:moveTo>
                  <a:lnTo>
                    <a:pt x="4119" y="7593"/>
                  </a:lnTo>
                  <a:lnTo>
                    <a:pt x="4119" y="7593"/>
                  </a:lnTo>
                  <a:lnTo>
                    <a:pt x="547" y="419"/>
                  </a:lnTo>
                  <a:close/>
                  <a:moveTo>
                    <a:pt x="225" y="1"/>
                  </a:moveTo>
                  <a:cubicBezTo>
                    <a:pt x="129" y="1"/>
                    <a:pt x="65" y="33"/>
                    <a:pt x="32" y="97"/>
                  </a:cubicBezTo>
                  <a:cubicBezTo>
                    <a:pt x="0" y="162"/>
                    <a:pt x="0" y="258"/>
                    <a:pt x="32" y="322"/>
                  </a:cubicBezTo>
                  <a:lnTo>
                    <a:pt x="4018" y="8294"/>
                  </a:lnTo>
                  <a:cubicBezTo>
                    <a:pt x="4050" y="8358"/>
                    <a:pt x="4115" y="8391"/>
                    <a:pt x="4211" y="8391"/>
                  </a:cubicBezTo>
                  <a:cubicBezTo>
                    <a:pt x="4308" y="8391"/>
                    <a:pt x="4372" y="8326"/>
                    <a:pt x="4404" y="8230"/>
                  </a:cubicBezTo>
                  <a:lnTo>
                    <a:pt x="6365" y="258"/>
                  </a:lnTo>
                  <a:cubicBezTo>
                    <a:pt x="6365" y="194"/>
                    <a:pt x="6365" y="129"/>
                    <a:pt x="6333" y="97"/>
                  </a:cubicBezTo>
                  <a:cubicBezTo>
                    <a:pt x="6268" y="33"/>
                    <a:pt x="6204" y="1"/>
                    <a:pt x="6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64"/>
            <p:cNvSpPr/>
            <p:nvPr/>
          </p:nvSpPr>
          <p:spPr>
            <a:xfrm>
              <a:off x="2398825" y="3225150"/>
              <a:ext cx="94875" cy="192075"/>
            </a:xfrm>
            <a:custGeom>
              <a:avLst/>
              <a:gdLst/>
              <a:ahLst/>
              <a:cxnLst/>
              <a:rect l="l" t="t" r="r" b="b"/>
              <a:pathLst>
                <a:path w="3795" h="7683" extrusionOk="0">
                  <a:moveTo>
                    <a:pt x="1" y="0"/>
                  </a:moveTo>
                  <a:lnTo>
                    <a:pt x="3344" y="7683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64"/>
            <p:cNvSpPr/>
            <p:nvPr/>
          </p:nvSpPr>
          <p:spPr>
            <a:xfrm>
              <a:off x="2393200" y="3219525"/>
              <a:ext cx="106125" cy="202725"/>
            </a:xfrm>
            <a:custGeom>
              <a:avLst/>
              <a:gdLst/>
              <a:ahLst/>
              <a:cxnLst/>
              <a:rect l="l" t="t" r="r" b="b"/>
              <a:pathLst>
                <a:path w="4245" h="8109" extrusionOk="0">
                  <a:moveTo>
                    <a:pt x="3794" y="450"/>
                  </a:moveTo>
                  <a:lnTo>
                    <a:pt x="3427" y="6978"/>
                  </a:lnTo>
                  <a:lnTo>
                    <a:pt x="547" y="450"/>
                  </a:lnTo>
                  <a:close/>
                  <a:moveTo>
                    <a:pt x="226" y="0"/>
                  </a:moveTo>
                  <a:cubicBezTo>
                    <a:pt x="162" y="0"/>
                    <a:pt x="97" y="64"/>
                    <a:pt x="65" y="97"/>
                  </a:cubicBezTo>
                  <a:cubicBezTo>
                    <a:pt x="33" y="161"/>
                    <a:pt x="1" y="257"/>
                    <a:pt x="33" y="322"/>
                  </a:cubicBezTo>
                  <a:lnTo>
                    <a:pt x="3376" y="7972"/>
                  </a:lnTo>
                  <a:cubicBezTo>
                    <a:pt x="3429" y="8051"/>
                    <a:pt x="3504" y="8109"/>
                    <a:pt x="3582" y="8109"/>
                  </a:cubicBezTo>
                  <a:cubicBezTo>
                    <a:pt x="3599" y="8109"/>
                    <a:pt x="3616" y="8106"/>
                    <a:pt x="3633" y="8101"/>
                  </a:cubicBezTo>
                  <a:cubicBezTo>
                    <a:pt x="3730" y="8101"/>
                    <a:pt x="3794" y="8004"/>
                    <a:pt x="3794" y="7908"/>
                  </a:cubicBezTo>
                  <a:lnTo>
                    <a:pt x="4244" y="225"/>
                  </a:lnTo>
                  <a:cubicBezTo>
                    <a:pt x="4244" y="193"/>
                    <a:pt x="4212" y="129"/>
                    <a:pt x="4180" y="97"/>
                  </a:cubicBezTo>
                  <a:cubicBezTo>
                    <a:pt x="4148" y="32"/>
                    <a:pt x="4083" y="0"/>
                    <a:pt x="4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64"/>
            <p:cNvSpPr/>
            <p:nvPr/>
          </p:nvSpPr>
          <p:spPr>
            <a:xfrm>
              <a:off x="2377950" y="3209875"/>
              <a:ext cx="104475" cy="207350"/>
            </a:xfrm>
            <a:custGeom>
              <a:avLst/>
              <a:gdLst/>
              <a:ahLst/>
              <a:cxnLst/>
              <a:rect l="l" t="t" r="r" b="b"/>
              <a:pathLst>
                <a:path w="4179" h="8294" extrusionOk="0">
                  <a:moveTo>
                    <a:pt x="0" y="0"/>
                  </a:moveTo>
                  <a:lnTo>
                    <a:pt x="4179" y="8294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64"/>
            <p:cNvSpPr/>
            <p:nvPr/>
          </p:nvSpPr>
          <p:spPr>
            <a:xfrm>
              <a:off x="2372325" y="3205050"/>
              <a:ext cx="115725" cy="217225"/>
            </a:xfrm>
            <a:custGeom>
              <a:avLst/>
              <a:gdLst/>
              <a:ahLst/>
              <a:cxnLst/>
              <a:rect l="l" t="t" r="r" b="b"/>
              <a:pathLst>
                <a:path w="4629" h="8689" extrusionOk="0">
                  <a:moveTo>
                    <a:pt x="3825" y="418"/>
                  </a:moveTo>
                  <a:lnTo>
                    <a:pt x="4166" y="7535"/>
                  </a:lnTo>
                  <a:lnTo>
                    <a:pt x="4166" y="7535"/>
                  </a:lnTo>
                  <a:lnTo>
                    <a:pt x="579" y="418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64" y="97"/>
                  </a:cubicBezTo>
                  <a:cubicBezTo>
                    <a:pt x="0" y="161"/>
                    <a:pt x="0" y="226"/>
                    <a:pt x="32" y="290"/>
                  </a:cubicBezTo>
                  <a:lnTo>
                    <a:pt x="4243" y="8583"/>
                  </a:lnTo>
                  <a:cubicBezTo>
                    <a:pt x="4270" y="8636"/>
                    <a:pt x="4339" y="8688"/>
                    <a:pt x="4416" y="8688"/>
                  </a:cubicBezTo>
                  <a:cubicBezTo>
                    <a:pt x="4433" y="8688"/>
                    <a:pt x="4451" y="8685"/>
                    <a:pt x="4468" y="8680"/>
                  </a:cubicBezTo>
                  <a:cubicBezTo>
                    <a:pt x="4565" y="8647"/>
                    <a:pt x="4629" y="8551"/>
                    <a:pt x="4629" y="8455"/>
                  </a:cubicBezTo>
                  <a:lnTo>
                    <a:pt x="4211" y="193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64"/>
            <p:cNvSpPr/>
            <p:nvPr/>
          </p:nvSpPr>
          <p:spPr>
            <a:xfrm>
              <a:off x="2153725" y="3172900"/>
              <a:ext cx="328700" cy="244325"/>
            </a:xfrm>
            <a:custGeom>
              <a:avLst/>
              <a:gdLst/>
              <a:ahLst/>
              <a:cxnLst/>
              <a:rect l="l" t="t" r="r" b="b"/>
              <a:pathLst>
                <a:path w="13148" h="9773" extrusionOk="0">
                  <a:moveTo>
                    <a:pt x="1" y="1"/>
                  </a:moveTo>
                  <a:lnTo>
                    <a:pt x="2412" y="9773"/>
                  </a:lnTo>
                  <a:lnTo>
                    <a:pt x="13148" y="9773"/>
                  </a:lnTo>
                  <a:lnTo>
                    <a:pt x="11444" y="1126"/>
                  </a:lnTo>
                  <a:lnTo>
                    <a:pt x="6108" y="1126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64"/>
            <p:cNvSpPr/>
            <p:nvPr/>
          </p:nvSpPr>
          <p:spPr>
            <a:xfrm>
              <a:off x="2148100" y="3168075"/>
              <a:ext cx="339950" cy="253975"/>
            </a:xfrm>
            <a:custGeom>
              <a:avLst/>
              <a:gdLst/>
              <a:ahLst/>
              <a:cxnLst/>
              <a:rect l="l" t="t" r="r" b="b"/>
              <a:pathLst>
                <a:path w="13598" h="10159" extrusionOk="0">
                  <a:moveTo>
                    <a:pt x="5240" y="419"/>
                  </a:moveTo>
                  <a:lnTo>
                    <a:pt x="6173" y="1447"/>
                  </a:lnTo>
                  <a:cubicBezTo>
                    <a:pt x="6205" y="1480"/>
                    <a:pt x="6269" y="1512"/>
                    <a:pt x="6333" y="1512"/>
                  </a:cubicBezTo>
                  <a:lnTo>
                    <a:pt x="11509" y="1512"/>
                  </a:lnTo>
                  <a:lnTo>
                    <a:pt x="13116" y="9741"/>
                  </a:lnTo>
                  <a:lnTo>
                    <a:pt x="2797" y="9741"/>
                  </a:lnTo>
                  <a:lnTo>
                    <a:pt x="483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65"/>
                  </a:cubicBezTo>
                  <a:cubicBezTo>
                    <a:pt x="1" y="129"/>
                    <a:pt x="1" y="194"/>
                    <a:pt x="1" y="258"/>
                  </a:cubicBezTo>
                  <a:lnTo>
                    <a:pt x="2412" y="9998"/>
                  </a:lnTo>
                  <a:cubicBezTo>
                    <a:pt x="2444" y="10094"/>
                    <a:pt x="2540" y="10159"/>
                    <a:pt x="2637" y="10159"/>
                  </a:cubicBezTo>
                  <a:lnTo>
                    <a:pt x="13373" y="10159"/>
                  </a:lnTo>
                  <a:cubicBezTo>
                    <a:pt x="13437" y="10159"/>
                    <a:pt x="13502" y="10126"/>
                    <a:pt x="13566" y="10094"/>
                  </a:cubicBezTo>
                  <a:cubicBezTo>
                    <a:pt x="13598" y="10030"/>
                    <a:pt x="13598" y="9966"/>
                    <a:pt x="13598" y="9901"/>
                  </a:cubicBezTo>
                  <a:lnTo>
                    <a:pt x="11894" y="1254"/>
                  </a:lnTo>
                  <a:cubicBezTo>
                    <a:pt x="11862" y="1158"/>
                    <a:pt x="11798" y="1094"/>
                    <a:pt x="11669" y="1094"/>
                  </a:cubicBezTo>
                  <a:lnTo>
                    <a:pt x="6435" y="1094"/>
                  </a:lnTo>
                  <a:lnTo>
                    <a:pt x="5498" y="65"/>
                  </a:lnTo>
                  <a:cubicBezTo>
                    <a:pt x="5465" y="1"/>
                    <a:pt x="5401" y="1"/>
                    <a:pt x="5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64"/>
            <p:cNvSpPr/>
            <p:nvPr/>
          </p:nvSpPr>
          <p:spPr>
            <a:xfrm>
              <a:off x="4591075" y="334890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0"/>
                  </a:moveTo>
                  <a:lnTo>
                    <a:pt x="3987" y="7972"/>
                  </a:lnTo>
                  <a:lnTo>
                    <a:pt x="59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64"/>
            <p:cNvSpPr/>
            <p:nvPr/>
          </p:nvSpPr>
          <p:spPr>
            <a:xfrm>
              <a:off x="4585450" y="3344075"/>
              <a:ext cx="159950" cy="209775"/>
            </a:xfrm>
            <a:custGeom>
              <a:avLst/>
              <a:gdLst/>
              <a:ahLst/>
              <a:cxnLst/>
              <a:rect l="l" t="t" r="r" b="b"/>
              <a:pathLst>
                <a:path w="6398" h="8391" extrusionOk="0">
                  <a:moveTo>
                    <a:pt x="5883" y="418"/>
                  </a:moveTo>
                  <a:lnTo>
                    <a:pt x="4135" y="7530"/>
                  </a:lnTo>
                  <a:lnTo>
                    <a:pt x="4135" y="7530"/>
                  </a:lnTo>
                  <a:lnTo>
                    <a:pt x="579" y="418"/>
                  </a:lnTo>
                  <a:close/>
                  <a:moveTo>
                    <a:pt x="226" y="1"/>
                  </a:moveTo>
                  <a:cubicBezTo>
                    <a:pt x="162" y="1"/>
                    <a:pt x="65" y="33"/>
                    <a:pt x="33" y="97"/>
                  </a:cubicBezTo>
                  <a:cubicBezTo>
                    <a:pt x="1" y="161"/>
                    <a:pt x="1" y="226"/>
                    <a:pt x="33" y="290"/>
                  </a:cubicBezTo>
                  <a:lnTo>
                    <a:pt x="4019" y="8262"/>
                  </a:lnTo>
                  <a:cubicBezTo>
                    <a:pt x="4051" y="8358"/>
                    <a:pt x="4147" y="8390"/>
                    <a:pt x="4244" y="8390"/>
                  </a:cubicBezTo>
                  <a:cubicBezTo>
                    <a:pt x="4308" y="8358"/>
                    <a:pt x="4405" y="8294"/>
                    <a:pt x="4405" y="8229"/>
                  </a:cubicBezTo>
                  <a:lnTo>
                    <a:pt x="6365" y="258"/>
                  </a:lnTo>
                  <a:cubicBezTo>
                    <a:pt x="6398" y="193"/>
                    <a:pt x="6365" y="129"/>
                    <a:pt x="6333" y="65"/>
                  </a:cubicBezTo>
                  <a:cubicBezTo>
                    <a:pt x="6301" y="33"/>
                    <a:pt x="6237" y="1"/>
                    <a:pt x="6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64"/>
            <p:cNvSpPr/>
            <p:nvPr/>
          </p:nvSpPr>
          <p:spPr>
            <a:xfrm>
              <a:off x="4607150" y="3356925"/>
              <a:ext cx="94050" cy="191300"/>
            </a:xfrm>
            <a:custGeom>
              <a:avLst/>
              <a:gdLst/>
              <a:ahLst/>
              <a:cxnLst/>
              <a:rect l="l" t="t" r="r" b="b"/>
              <a:pathLst>
                <a:path w="3762" h="7652" extrusionOk="0">
                  <a:moveTo>
                    <a:pt x="1" y="1"/>
                  </a:moveTo>
                  <a:lnTo>
                    <a:pt x="3344" y="7651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64"/>
            <p:cNvSpPr/>
            <p:nvPr/>
          </p:nvSpPr>
          <p:spPr>
            <a:xfrm>
              <a:off x="4601525" y="3351300"/>
              <a:ext cx="105300" cy="202550"/>
            </a:xfrm>
            <a:custGeom>
              <a:avLst/>
              <a:gdLst/>
              <a:ahLst/>
              <a:cxnLst/>
              <a:rect l="l" t="t" r="r" b="b"/>
              <a:pathLst>
                <a:path w="4212" h="8102" extrusionOk="0">
                  <a:moveTo>
                    <a:pt x="3762" y="419"/>
                  </a:moveTo>
                  <a:lnTo>
                    <a:pt x="3395" y="6968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29" y="1"/>
                    <a:pt x="65" y="33"/>
                    <a:pt x="33" y="97"/>
                  </a:cubicBezTo>
                  <a:cubicBezTo>
                    <a:pt x="1" y="162"/>
                    <a:pt x="1" y="226"/>
                    <a:pt x="33" y="290"/>
                  </a:cubicBezTo>
                  <a:lnTo>
                    <a:pt x="3376" y="7973"/>
                  </a:lnTo>
                  <a:cubicBezTo>
                    <a:pt x="3408" y="8069"/>
                    <a:pt x="3504" y="8101"/>
                    <a:pt x="3601" y="8101"/>
                  </a:cubicBezTo>
                  <a:cubicBezTo>
                    <a:pt x="3697" y="8069"/>
                    <a:pt x="3762" y="8005"/>
                    <a:pt x="3762" y="7908"/>
                  </a:cubicBezTo>
                  <a:lnTo>
                    <a:pt x="4212" y="226"/>
                  </a:lnTo>
                  <a:cubicBezTo>
                    <a:pt x="4212" y="162"/>
                    <a:pt x="4179" y="97"/>
                    <a:pt x="4147" y="65"/>
                  </a:cubicBezTo>
                  <a:cubicBezTo>
                    <a:pt x="4115" y="33"/>
                    <a:pt x="4051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64"/>
            <p:cNvSpPr/>
            <p:nvPr/>
          </p:nvSpPr>
          <p:spPr>
            <a:xfrm>
              <a:off x="4586250" y="3341675"/>
              <a:ext cx="104500" cy="206550"/>
            </a:xfrm>
            <a:custGeom>
              <a:avLst/>
              <a:gdLst/>
              <a:ahLst/>
              <a:cxnLst/>
              <a:rect l="l" t="t" r="r" b="b"/>
              <a:pathLst>
                <a:path w="4180" h="8262" extrusionOk="0">
                  <a:moveTo>
                    <a:pt x="1" y="0"/>
                  </a:moveTo>
                  <a:lnTo>
                    <a:pt x="4180" y="8261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64"/>
            <p:cNvSpPr/>
            <p:nvPr/>
          </p:nvSpPr>
          <p:spPr>
            <a:xfrm>
              <a:off x="4580625" y="3336050"/>
              <a:ext cx="115750" cy="217800"/>
            </a:xfrm>
            <a:custGeom>
              <a:avLst/>
              <a:gdLst/>
              <a:ahLst/>
              <a:cxnLst/>
              <a:rect l="l" t="t" r="r" b="b"/>
              <a:pathLst>
                <a:path w="4630" h="8712" extrusionOk="0">
                  <a:moveTo>
                    <a:pt x="3794" y="450"/>
                  </a:moveTo>
                  <a:lnTo>
                    <a:pt x="4131" y="7475"/>
                  </a:lnTo>
                  <a:lnTo>
                    <a:pt x="547" y="450"/>
                  </a:lnTo>
                  <a:close/>
                  <a:moveTo>
                    <a:pt x="226" y="0"/>
                  </a:moveTo>
                  <a:cubicBezTo>
                    <a:pt x="130" y="0"/>
                    <a:pt x="65" y="64"/>
                    <a:pt x="33" y="129"/>
                  </a:cubicBezTo>
                  <a:cubicBezTo>
                    <a:pt x="1" y="193"/>
                    <a:pt x="1" y="257"/>
                    <a:pt x="33" y="322"/>
                  </a:cubicBezTo>
                  <a:lnTo>
                    <a:pt x="4212" y="8583"/>
                  </a:lnTo>
                  <a:cubicBezTo>
                    <a:pt x="4244" y="8679"/>
                    <a:pt x="4340" y="8711"/>
                    <a:pt x="4437" y="8711"/>
                  </a:cubicBezTo>
                  <a:cubicBezTo>
                    <a:pt x="4533" y="8679"/>
                    <a:pt x="4630" y="8583"/>
                    <a:pt x="4598" y="8486"/>
                  </a:cubicBezTo>
                  <a:lnTo>
                    <a:pt x="4593" y="8392"/>
                  </a:lnTo>
                  <a:lnTo>
                    <a:pt x="4593" y="8392"/>
                  </a:lnTo>
                  <a:lnTo>
                    <a:pt x="4598" y="8390"/>
                  </a:lnTo>
                  <a:lnTo>
                    <a:pt x="4593" y="8380"/>
                  </a:lnTo>
                  <a:lnTo>
                    <a:pt x="4212" y="225"/>
                  </a:lnTo>
                  <a:cubicBezTo>
                    <a:pt x="4212" y="96"/>
                    <a:pt x="4115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64"/>
            <p:cNvSpPr/>
            <p:nvPr/>
          </p:nvSpPr>
          <p:spPr>
            <a:xfrm>
              <a:off x="4361250" y="3304700"/>
              <a:ext cx="329500" cy="243525"/>
            </a:xfrm>
            <a:custGeom>
              <a:avLst/>
              <a:gdLst/>
              <a:ahLst/>
              <a:cxnLst/>
              <a:rect l="l" t="t" r="r" b="b"/>
              <a:pathLst>
                <a:path w="13180" h="9741" extrusionOk="0">
                  <a:moveTo>
                    <a:pt x="1" y="0"/>
                  </a:moveTo>
                  <a:lnTo>
                    <a:pt x="2411" y="9740"/>
                  </a:lnTo>
                  <a:lnTo>
                    <a:pt x="13180" y="9740"/>
                  </a:lnTo>
                  <a:lnTo>
                    <a:pt x="11476" y="1093"/>
                  </a:lnTo>
                  <a:lnTo>
                    <a:pt x="6108" y="1093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64"/>
            <p:cNvSpPr/>
            <p:nvPr/>
          </p:nvSpPr>
          <p:spPr>
            <a:xfrm>
              <a:off x="4355625" y="3299075"/>
              <a:ext cx="340750" cy="254775"/>
            </a:xfrm>
            <a:custGeom>
              <a:avLst/>
              <a:gdLst/>
              <a:ahLst/>
              <a:cxnLst/>
              <a:rect l="l" t="t" r="r" b="b"/>
              <a:pathLst>
                <a:path w="13630" h="10191" extrusionOk="0">
                  <a:moveTo>
                    <a:pt x="5272" y="418"/>
                  </a:moveTo>
                  <a:lnTo>
                    <a:pt x="6172" y="1479"/>
                  </a:lnTo>
                  <a:cubicBezTo>
                    <a:pt x="6204" y="1511"/>
                    <a:pt x="6269" y="1543"/>
                    <a:pt x="6333" y="1543"/>
                  </a:cubicBezTo>
                  <a:lnTo>
                    <a:pt x="11508" y="1543"/>
                  </a:lnTo>
                  <a:lnTo>
                    <a:pt x="13148" y="9772"/>
                  </a:lnTo>
                  <a:lnTo>
                    <a:pt x="2797" y="9772"/>
                  </a:lnTo>
                  <a:lnTo>
                    <a:pt x="515" y="418"/>
                  </a:lnTo>
                  <a:close/>
                  <a:moveTo>
                    <a:pt x="226" y="0"/>
                  </a:moveTo>
                  <a:cubicBezTo>
                    <a:pt x="161" y="0"/>
                    <a:pt x="97" y="33"/>
                    <a:pt x="65" y="97"/>
                  </a:cubicBezTo>
                  <a:cubicBezTo>
                    <a:pt x="33" y="129"/>
                    <a:pt x="1" y="193"/>
                    <a:pt x="33" y="258"/>
                  </a:cubicBezTo>
                  <a:lnTo>
                    <a:pt x="2444" y="10029"/>
                  </a:lnTo>
                  <a:cubicBezTo>
                    <a:pt x="2444" y="10126"/>
                    <a:pt x="2540" y="10190"/>
                    <a:pt x="2636" y="10190"/>
                  </a:cubicBezTo>
                  <a:lnTo>
                    <a:pt x="13405" y="10190"/>
                  </a:lnTo>
                  <a:cubicBezTo>
                    <a:pt x="13469" y="10190"/>
                    <a:pt x="13533" y="10158"/>
                    <a:pt x="13565" y="10094"/>
                  </a:cubicBezTo>
                  <a:cubicBezTo>
                    <a:pt x="13598" y="10062"/>
                    <a:pt x="13630" y="9997"/>
                    <a:pt x="13598" y="9933"/>
                  </a:cubicBezTo>
                  <a:lnTo>
                    <a:pt x="11894" y="1286"/>
                  </a:lnTo>
                  <a:cubicBezTo>
                    <a:pt x="11894" y="1190"/>
                    <a:pt x="11798" y="1125"/>
                    <a:pt x="11701" y="1125"/>
                  </a:cubicBezTo>
                  <a:lnTo>
                    <a:pt x="6439" y="1125"/>
                  </a:lnTo>
                  <a:lnTo>
                    <a:pt x="5529" y="65"/>
                  </a:lnTo>
                  <a:cubicBezTo>
                    <a:pt x="5465" y="33"/>
                    <a:pt x="5433" y="0"/>
                    <a:pt x="5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64"/>
            <p:cNvSpPr/>
            <p:nvPr/>
          </p:nvSpPr>
          <p:spPr>
            <a:xfrm>
              <a:off x="4591075" y="249385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1"/>
                  </a:moveTo>
                  <a:lnTo>
                    <a:pt x="3987" y="7972"/>
                  </a:lnTo>
                  <a:lnTo>
                    <a:pt x="59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64"/>
            <p:cNvSpPr/>
            <p:nvPr/>
          </p:nvSpPr>
          <p:spPr>
            <a:xfrm>
              <a:off x="4585450" y="2489025"/>
              <a:ext cx="159950" cy="209775"/>
            </a:xfrm>
            <a:custGeom>
              <a:avLst/>
              <a:gdLst/>
              <a:ahLst/>
              <a:cxnLst/>
              <a:rect l="l" t="t" r="r" b="b"/>
              <a:pathLst>
                <a:path w="6398" h="8391" extrusionOk="0">
                  <a:moveTo>
                    <a:pt x="5883" y="419"/>
                  </a:moveTo>
                  <a:lnTo>
                    <a:pt x="4135" y="7530"/>
                  </a:lnTo>
                  <a:lnTo>
                    <a:pt x="579" y="419"/>
                  </a:lnTo>
                  <a:close/>
                  <a:moveTo>
                    <a:pt x="226" y="1"/>
                  </a:moveTo>
                  <a:cubicBezTo>
                    <a:pt x="162" y="1"/>
                    <a:pt x="65" y="33"/>
                    <a:pt x="33" y="97"/>
                  </a:cubicBezTo>
                  <a:cubicBezTo>
                    <a:pt x="1" y="161"/>
                    <a:pt x="1" y="226"/>
                    <a:pt x="33" y="290"/>
                  </a:cubicBezTo>
                  <a:lnTo>
                    <a:pt x="4019" y="8262"/>
                  </a:lnTo>
                  <a:cubicBezTo>
                    <a:pt x="4051" y="8358"/>
                    <a:pt x="4147" y="8390"/>
                    <a:pt x="4244" y="8390"/>
                  </a:cubicBezTo>
                  <a:cubicBezTo>
                    <a:pt x="4308" y="8390"/>
                    <a:pt x="4405" y="8326"/>
                    <a:pt x="4405" y="8230"/>
                  </a:cubicBezTo>
                  <a:lnTo>
                    <a:pt x="6365" y="258"/>
                  </a:lnTo>
                  <a:cubicBezTo>
                    <a:pt x="6398" y="194"/>
                    <a:pt x="6365" y="129"/>
                    <a:pt x="6333" y="65"/>
                  </a:cubicBezTo>
                  <a:cubicBezTo>
                    <a:pt x="6301" y="33"/>
                    <a:pt x="6237" y="1"/>
                    <a:pt x="6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64"/>
            <p:cNvSpPr/>
            <p:nvPr/>
          </p:nvSpPr>
          <p:spPr>
            <a:xfrm>
              <a:off x="4607150" y="2501900"/>
              <a:ext cx="94050" cy="191275"/>
            </a:xfrm>
            <a:custGeom>
              <a:avLst/>
              <a:gdLst/>
              <a:ahLst/>
              <a:cxnLst/>
              <a:rect l="l" t="t" r="r" b="b"/>
              <a:pathLst>
                <a:path w="3762" h="7651" extrusionOk="0">
                  <a:moveTo>
                    <a:pt x="1" y="0"/>
                  </a:moveTo>
                  <a:lnTo>
                    <a:pt x="3344" y="7650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64"/>
            <p:cNvSpPr/>
            <p:nvPr/>
          </p:nvSpPr>
          <p:spPr>
            <a:xfrm>
              <a:off x="4601525" y="2496275"/>
              <a:ext cx="105300" cy="202525"/>
            </a:xfrm>
            <a:custGeom>
              <a:avLst/>
              <a:gdLst/>
              <a:ahLst/>
              <a:cxnLst/>
              <a:rect l="l" t="t" r="r" b="b"/>
              <a:pathLst>
                <a:path w="4212" h="8101" extrusionOk="0">
                  <a:moveTo>
                    <a:pt x="3762" y="418"/>
                  </a:moveTo>
                  <a:lnTo>
                    <a:pt x="3395" y="6967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29" y="0"/>
                    <a:pt x="65" y="32"/>
                    <a:pt x="33" y="96"/>
                  </a:cubicBezTo>
                  <a:cubicBezTo>
                    <a:pt x="1" y="161"/>
                    <a:pt x="1" y="225"/>
                    <a:pt x="33" y="321"/>
                  </a:cubicBezTo>
                  <a:lnTo>
                    <a:pt x="3376" y="7972"/>
                  </a:lnTo>
                  <a:cubicBezTo>
                    <a:pt x="3408" y="8068"/>
                    <a:pt x="3504" y="8100"/>
                    <a:pt x="3601" y="8100"/>
                  </a:cubicBezTo>
                  <a:cubicBezTo>
                    <a:pt x="3697" y="8068"/>
                    <a:pt x="3762" y="8004"/>
                    <a:pt x="3762" y="7908"/>
                  </a:cubicBezTo>
                  <a:lnTo>
                    <a:pt x="4212" y="225"/>
                  </a:lnTo>
                  <a:cubicBezTo>
                    <a:pt x="4212" y="161"/>
                    <a:pt x="4179" y="129"/>
                    <a:pt x="4147" y="64"/>
                  </a:cubicBezTo>
                  <a:cubicBezTo>
                    <a:pt x="4115" y="32"/>
                    <a:pt x="4051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64"/>
            <p:cNvSpPr/>
            <p:nvPr/>
          </p:nvSpPr>
          <p:spPr>
            <a:xfrm>
              <a:off x="4586250" y="2486625"/>
              <a:ext cx="104500" cy="206550"/>
            </a:xfrm>
            <a:custGeom>
              <a:avLst/>
              <a:gdLst/>
              <a:ahLst/>
              <a:cxnLst/>
              <a:rect l="l" t="t" r="r" b="b"/>
              <a:pathLst>
                <a:path w="4180" h="8262" extrusionOk="0">
                  <a:moveTo>
                    <a:pt x="1" y="0"/>
                  </a:moveTo>
                  <a:lnTo>
                    <a:pt x="4180" y="8261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64"/>
            <p:cNvSpPr/>
            <p:nvPr/>
          </p:nvSpPr>
          <p:spPr>
            <a:xfrm>
              <a:off x="4580625" y="2481800"/>
              <a:ext cx="115750" cy="217200"/>
            </a:xfrm>
            <a:custGeom>
              <a:avLst/>
              <a:gdLst/>
              <a:ahLst/>
              <a:cxnLst/>
              <a:rect l="l" t="t" r="r" b="b"/>
              <a:pathLst>
                <a:path w="4630" h="8688" extrusionOk="0">
                  <a:moveTo>
                    <a:pt x="3794" y="418"/>
                  </a:moveTo>
                  <a:lnTo>
                    <a:pt x="4130" y="7441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30" y="0"/>
                    <a:pt x="65" y="33"/>
                    <a:pt x="33" y="97"/>
                  </a:cubicBezTo>
                  <a:cubicBezTo>
                    <a:pt x="1" y="161"/>
                    <a:pt x="1" y="225"/>
                    <a:pt x="33" y="290"/>
                  </a:cubicBezTo>
                  <a:lnTo>
                    <a:pt x="4212" y="8551"/>
                  </a:lnTo>
                  <a:cubicBezTo>
                    <a:pt x="4238" y="8630"/>
                    <a:pt x="4308" y="8688"/>
                    <a:pt x="4386" y="8688"/>
                  </a:cubicBezTo>
                  <a:cubicBezTo>
                    <a:pt x="4403" y="8688"/>
                    <a:pt x="4420" y="8685"/>
                    <a:pt x="4437" y="8679"/>
                  </a:cubicBezTo>
                  <a:cubicBezTo>
                    <a:pt x="4533" y="8647"/>
                    <a:pt x="4630" y="8551"/>
                    <a:pt x="4598" y="8454"/>
                  </a:cubicBezTo>
                  <a:lnTo>
                    <a:pt x="4593" y="8360"/>
                  </a:lnTo>
                  <a:lnTo>
                    <a:pt x="4598" y="8358"/>
                  </a:lnTo>
                  <a:lnTo>
                    <a:pt x="4593" y="8348"/>
                  </a:lnTo>
                  <a:lnTo>
                    <a:pt x="4212" y="193"/>
                  </a:lnTo>
                  <a:cubicBezTo>
                    <a:pt x="4212" y="65"/>
                    <a:pt x="4115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64"/>
            <p:cNvSpPr/>
            <p:nvPr/>
          </p:nvSpPr>
          <p:spPr>
            <a:xfrm>
              <a:off x="4361250" y="2449650"/>
              <a:ext cx="329500" cy="243525"/>
            </a:xfrm>
            <a:custGeom>
              <a:avLst/>
              <a:gdLst/>
              <a:ahLst/>
              <a:cxnLst/>
              <a:rect l="l" t="t" r="r" b="b"/>
              <a:pathLst>
                <a:path w="13180" h="9741" extrusionOk="0">
                  <a:moveTo>
                    <a:pt x="1" y="1"/>
                  </a:moveTo>
                  <a:lnTo>
                    <a:pt x="2411" y="9740"/>
                  </a:lnTo>
                  <a:lnTo>
                    <a:pt x="13180" y="9740"/>
                  </a:lnTo>
                  <a:lnTo>
                    <a:pt x="11476" y="1094"/>
                  </a:lnTo>
                  <a:lnTo>
                    <a:pt x="6108" y="1094"/>
                  </a:lnTo>
                  <a:lnTo>
                    <a:pt x="5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64"/>
            <p:cNvSpPr/>
            <p:nvPr/>
          </p:nvSpPr>
          <p:spPr>
            <a:xfrm>
              <a:off x="4355625" y="2444025"/>
              <a:ext cx="340750" cy="254775"/>
            </a:xfrm>
            <a:custGeom>
              <a:avLst/>
              <a:gdLst/>
              <a:ahLst/>
              <a:cxnLst/>
              <a:rect l="l" t="t" r="r" b="b"/>
              <a:pathLst>
                <a:path w="13630" h="10191" extrusionOk="0">
                  <a:moveTo>
                    <a:pt x="5272" y="451"/>
                  </a:moveTo>
                  <a:lnTo>
                    <a:pt x="6172" y="1479"/>
                  </a:lnTo>
                  <a:cubicBezTo>
                    <a:pt x="6204" y="1511"/>
                    <a:pt x="6269" y="1544"/>
                    <a:pt x="6333" y="1544"/>
                  </a:cubicBezTo>
                  <a:lnTo>
                    <a:pt x="11508" y="1544"/>
                  </a:lnTo>
                  <a:lnTo>
                    <a:pt x="13148" y="9773"/>
                  </a:lnTo>
                  <a:lnTo>
                    <a:pt x="2797" y="9773"/>
                  </a:lnTo>
                  <a:lnTo>
                    <a:pt x="515" y="451"/>
                  </a:lnTo>
                  <a:close/>
                  <a:moveTo>
                    <a:pt x="226" y="1"/>
                  </a:moveTo>
                  <a:cubicBezTo>
                    <a:pt x="161" y="1"/>
                    <a:pt x="97" y="33"/>
                    <a:pt x="65" y="97"/>
                  </a:cubicBezTo>
                  <a:cubicBezTo>
                    <a:pt x="33" y="161"/>
                    <a:pt x="1" y="226"/>
                    <a:pt x="33" y="290"/>
                  </a:cubicBezTo>
                  <a:lnTo>
                    <a:pt x="2444" y="10030"/>
                  </a:lnTo>
                  <a:cubicBezTo>
                    <a:pt x="2444" y="10126"/>
                    <a:pt x="2540" y="10190"/>
                    <a:pt x="2636" y="10190"/>
                  </a:cubicBezTo>
                  <a:lnTo>
                    <a:pt x="13405" y="10190"/>
                  </a:lnTo>
                  <a:cubicBezTo>
                    <a:pt x="13469" y="10190"/>
                    <a:pt x="13533" y="10158"/>
                    <a:pt x="13565" y="10126"/>
                  </a:cubicBezTo>
                  <a:cubicBezTo>
                    <a:pt x="13598" y="10062"/>
                    <a:pt x="13630" y="9998"/>
                    <a:pt x="13598" y="9933"/>
                  </a:cubicBezTo>
                  <a:lnTo>
                    <a:pt x="11894" y="1286"/>
                  </a:lnTo>
                  <a:cubicBezTo>
                    <a:pt x="11894" y="1190"/>
                    <a:pt x="11798" y="1126"/>
                    <a:pt x="11701" y="1126"/>
                  </a:cubicBezTo>
                  <a:lnTo>
                    <a:pt x="6437" y="1126"/>
                  </a:lnTo>
                  <a:lnTo>
                    <a:pt x="5529" y="97"/>
                  </a:lnTo>
                  <a:cubicBezTo>
                    <a:pt x="5465" y="33"/>
                    <a:pt x="5433" y="1"/>
                    <a:pt x="5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64"/>
            <p:cNvSpPr/>
            <p:nvPr/>
          </p:nvSpPr>
          <p:spPr>
            <a:xfrm>
              <a:off x="4591075" y="369285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0"/>
                  </a:moveTo>
                  <a:lnTo>
                    <a:pt x="3987" y="7972"/>
                  </a:lnTo>
                  <a:lnTo>
                    <a:pt x="59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64"/>
            <p:cNvSpPr/>
            <p:nvPr/>
          </p:nvSpPr>
          <p:spPr>
            <a:xfrm>
              <a:off x="4585450" y="3687225"/>
              <a:ext cx="159950" cy="209975"/>
            </a:xfrm>
            <a:custGeom>
              <a:avLst/>
              <a:gdLst/>
              <a:ahLst/>
              <a:cxnLst/>
              <a:rect l="l" t="t" r="r" b="b"/>
              <a:pathLst>
                <a:path w="6398" h="8399" extrusionOk="0">
                  <a:moveTo>
                    <a:pt x="5883" y="418"/>
                  </a:moveTo>
                  <a:lnTo>
                    <a:pt x="4130" y="7549"/>
                  </a:lnTo>
                  <a:lnTo>
                    <a:pt x="579" y="418"/>
                  </a:lnTo>
                  <a:close/>
                  <a:moveTo>
                    <a:pt x="226" y="0"/>
                  </a:moveTo>
                  <a:cubicBezTo>
                    <a:pt x="162" y="0"/>
                    <a:pt x="65" y="32"/>
                    <a:pt x="33" y="97"/>
                  </a:cubicBezTo>
                  <a:cubicBezTo>
                    <a:pt x="1" y="161"/>
                    <a:pt x="1" y="257"/>
                    <a:pt x="33" y="322"/>
                  </a:cubicBezTo>
                  <a:lnTo>
                    <a:pt x="4019" y="8293"/>
                  </a:lnTo>
                  <a:cubicBezTo>
                    <a:pt x="4045" y="8346"/>
                    <a:pt x="4114" y="8398"/>
                    <a:pt x="4191" y="8398"/>
                  </a:cubicBezTo>
                  <a:cubicBezTo>
                    <a:pt x="4209" y="8398"/>
                    <a:pt x="4226" y="8396"/>
                    <a:pt x="4244" y="8390"/>
                  </a:cubicBezTo>
                  <a:cubicBezTo>
                    <a:pt x="4308" y="8390"/>
                    <a:pt x="4405" y="8326"/>
                    <a:pt x="4405" y="8229"/>
                  </a:cubicBezTo>
                  <a:lnTo>
                    <a:pt x="6365" y="257"/>
                  </a:lnTo>
                  <a:cubicBezTo>
                    <a:pt x="6398" y="193"/>
                    <a:pt x="6365" y="129"/>
                    <a:pt x="6333" y="97"/>
                  </a:cubicBezTo>
                  <a:cubicBezTo>
                    <a:pt x="6301" y="32"/>
                    <a:pt x="6237" y="0"/>
                    <a:pt x="6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64"/>
            <p:cNvSpPr/>
            <p:nvPr/>
          </p:nvSpPr>
          <p:spPr>
            <a:xfrm>
              <a:off x="4607150" y="3700075"/>
              <a:ext cx="94050" cy="192100"/>
            </a:xfrm>
            <a:custGeom>
              <a:avLst/>
              <a:gdLst/>
              <a:ahLst/>
              <a:cxnLst/>
              <a:rect l="l" t="t" r="r" b="b"/>
              <a:pathLst>
                <a:path w="3762" h="7684" extrusionOk="0">
                  <a:moveTo>
                    <a:pt x="1" y="1"/>
                  </a:moveTo>
                  <a:lnTo>
                    <a:pt x="3344" y="7683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64"/>
            <p:cNvSpPr/>
            <p:nvPr/>
          </p:nvSpPr>
          <p:spPr>
            <a:xfrm>
              <a:off x="4601525" y="3695250"/>
              <a:ext cx="105300" cy="201950"/>
            </a:xfrm>
            <a:custGeom>
              <a:avLst/>
              <a:gdLst/>
              <a:ahLst/>
              <a:cxnLst/>
              <a:rect l="l" t="t" r="r" b="b"/>
              <a:pathLst>
                <a:path w="4212" h="8078" extrusionOk="0">
                  <a:moveTo>
                    <a:pt x="3762" y="419"/>
                  </a:moveTo>
                  <a:lnTo>
                    <a:pt x="3395" y="6939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29" y="1"/>
                    <a:pt x="65" y="33"/>
                    <a:pt x="33" y="97"/>
                  </a:cubicBezTo>
                  <a:cubicBezTo>
                    <a:pt x="1" y="129"/>
                    <a:pt x="1" y="226"/>
                    <a:pt x="33" y="290"/>
                  </a:cubicBezTo>
                  <a:lnTo>
                    <a:pt x="3376" y="7940"/>
                  </a:lnTo>
                  <a:cubicBezTo>
                    <a:pt x="3402" y="8020"/>
                    <a:pt x="3472" y="8077"/>
                    <a:pt x="3550" y="8077"/>
                  </a:cubicBezTo>
                  <a:cubicBezTo>
                    <a:pt x="3567" y="8077"/>
                    <a:pt x="3584" y="8075"/>
                    <a:pt x="3601" y="8069"/>
                  </a:cubicBezTo>
                  <a:cubicBezTo>
                    <a:pt x="3697" y="8069"/>
                    <a:pt x="3762" y="7972"/>
                    <a:pt x="3762" y="7876"/>
                  </a:cubicBezTo>
                  <a:lnTo>
                    <a:pt x="4212" y="226"/>
                  </a:lnTo>
                  <a:cubicBezTo>
                    <a:pt x="4212" y="161"/>
                    <a:pt x="4179" y="97"/>
                    <a:pt x="4147" y="65"/>
                  </a:cubicBezTo>
                  <a:cubicBezTo>
                    <a:pt x="4115" y="1"/>
                    <a:pt x="4051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64"/>
            <p:cNvSpPr/>
            <p:nvPr/>
          </p:nvSpPr>
          <p:spPr>
            <a:xfrm>
              <a:off x="4586250" y="3685600"/>
              <a:ext cx="104500" cy="206575"/>
            </a:xfrm>
            <a:custGeom>
              <a:avLst/>
              <a:gdLst/>
              <a:ahLst/>
              <a:cxnLst/>
              <a:rect l="l" t="t" r="r" b="b"/>
              <a:pathLst>
                <a:path w="4180" h="8263" extrusionOk="0">
                  <a:moveTo>
                    <a:pt x="1" y="1"/>
                  </a:moveTo>
                  <a:lnTo>
                    <a:pt x="4180" y="8262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64"/>
            <p:cNvSpPr/>
            <p:nvPr/>
          </p:nvSpPr>
          <p:spPr>
            <a:xfrm>
              <a:off x="4580625" y="3679975"/>
              <a:ext cx="115750" cy="217300"/>
            </a:xfrm>
            <a:custGeom>
              <a:avLst/>
              <a:gdLst/>
              <a:ahLst/>
              <a:cxnLst/>
              <a:rect l="l" t="t" r="r" b="b"/>
              <a:pathLst>
                <a:path w="4630" h="8692" extrusionOk="0">
                  <a:moveTo>
                    <a:pt x="3794" y="419"/>
                  </a:moveTo>
                  <a:lnTo>
                    <a:pt x="4131" y="7473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30" y="1"/>
                    <a:pt x="65" y="33"/>
                    <a:pt x="33" y="97"/>
                  </a:cubicBezTo>
                  <a:cubicBezTo>
                    <a:pt x="1" y="162"/>
                    <a:pt x="1" y="258"/>
                    <a:pt x="33" y="322"/>
                  </a:cubicBezTo>
                  <a:lnTo>
                    <a:pt x="4212" y="8583"/>
                  </a:lnTo>
                  <a:cubicBezTo>
                    <a:pt x="4236" y="8656"/>
                    <a:pt x="4296" y="8692"/>
                    <a:pt x="4366" y="8692"/>
                  </a:cubicBezTo>
                  <a:cubicBezTo>
                    <a:pt x="4389" y="8692"/>
                    <a:pt x="4413" y="8688"/>
                    <a:pt x="4437" y="8680"/>
                  </a:cubicBezTo>
                  <a:cubicBezTo>
                    <a:pt x="4533" y="8648"/>
                    <a:pt x="4630" y="8583"/>
                    <a:pt x="4598" y="8455"/>
                  </a:cubicBezTo>
                  <a:lnTo>
                    <a:pt x="4595" y="8392"/>
                  </a:lnTo>
                  <a:lnTo>
                    <a:pt x="4595" y="8392"/>
                  </a:lnTo>
                  <a:lnTo>
                    <a:pt x="4598" y="8391"/>
                  </a:lnTo>
                  <a:lnTo>
                    <a:pt x="4594" y="8384"/>
                  </a:lnTo>
                  <a:lnTo>
                    <a:pt x="4594" y="8384"/>
                  </a:lnTo>
                  <a:lnTo>
                    <a:pt x="4212" y="194"/>
                  </a:lnTo>
                  <a:cubicBezTo>
                    <a:pt x="4212" y="97"/>
                    <a:pt x="4115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64"/>
            <p:cNvSpPr/>
            <p:nvPr/>
          </p:nvSpPr>
          <p:spPr>
            <a:xfrm>
              <a:off x="4361250" y="3647850"/>
              <a:ext cx="329500" cy="244325"/>
            </a:xfrm>
            <a:custGeom>
              <a:avLst/>
              <a:gdLst/>
              <a:ahLst/>
              <a:cxnLst/>
              <a:rect l="l" t="t" r="r" b="b"/>
              <a:pathLst>
                <a:path w="13180" h="9773" extrusionOk="0">
                  <a:moveTo>
                    <a:pt x="1" y="0"/>
                  </a:moveTo>
                  <a:lnTo>
                    <a:pt x="2411" y="9772"/>
                  </a:lnTo>
                  <a:lnTo>
                    <a:pt x="13180" y="9772"/>
                  </a:lnTo>
                  <a:lnTo>
                    <a:pt x="11476" y="1125"/>
                  </a:lnTo>
                  <a:lnTo>
                    <a:pt x="6108" y="1125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64"/>
            <p:cNvSpPr/>
            <p:nvPr/>
          </p:nvSpPr>
          <p:spPr>
            <a:xfrm>
              <a:off x="4355625" y="3643025"/>
              <a:ext cx="340750" cy="253950"/>
            </a:xfrm>
            <a:custGeom>
              <a:avLst/>
              <a:gdLst/>
              <a:ahLst/>
              <a:cxnLst/>
              <a:rect l="l" t="t" r="r" b="b"/>
              <a:pathLst>
                <a:path w="13630" h="10158" extrusionOk="0">
                  <a:moveTo>
                    <a:pt x="5272" y="418"/>
                  </a:moveTo>
                  <a:lnTo>
                    <a:pt x="6172" y="1447"/>
                  </a:lnTo>
                  <a:cubicBezTo>
                    <a:pt x="6204" y="1511"/>
                    <a:pt x="6269" y="1511"/>
                    <a:pt x="6333" y="1511"/>
                  </a:cubicBezTo>
                  <a:lnTo>
                    <a:pt x="11508" y="1511"/>
                  </a:lnTo>
                  <a:lnTo>
                    <a:pt x="13148" y="9740"/>
                  </a:lnTo>
                  <a:lnTo>
                    <a:pt x="2797" y="9740"/>
                  </a:lnTo>
                  <a:lnTo>
                    <a:pt x="515" y="418"/>
                  </a:lnTo>
                  <a:close/>
                  <a:moveTo>
                    <a:pt x="226" y="0"/>
                  </a:moveTo>
                  <a:cubicBezTo>
                    <a:pt x="161" y="0"/>
                    <a:pt x="97" y="32"/>
                    <a:pt x="65" y="65"/>
                  </a:cubicBezTo>
                  <a:cubicBezTo>
                    <a:pt x="33" y="129"/>
                    <a:pt x="1" y="193"/>
                    <a:pt x="33" y="257"/>
                  </a:cubicBezTo>
                  <a:lnTo>
                    <a:pt x="2444" y="9997"/>
                  </a:lnTo>
                  <a:cubicBezTo>
                    <a:pt x="2444" y="10094"/>
                    <a:pt x="2540" y="10158"/>
                    <a:pt x="2636" y="10158"/>
                  </a:cubicBezTo>
                  <a:lnTo>
                    <a:pt x="13405" y="10158"/>
                  </a:lnTo>
                  <a:cubicBezTo>
                    <a:pt x="13469" y="10158"/>
                    <a:pt x="13533" y="10126"/>
                    <a:pt x="13565" y="10094"/>
                  </a:cubicBezTo>
                  <a:cubicBezTo>
                    <a:pt x="13598" y="10029"/>
                    <a:pt x="13630" y="9965"/>
                    <a:pt x="13598" y="9901"/>
                  </a:cubicBezTo>
                  <a:lnTo>
                    <a:pt x="11894" y="1286"/>
                  </a:lnTo>
                  <a:cubicBezTo>
                    <a:pt x="11894" y="1157"/>
                    <a:pt x="11798" y="1093"/>
                    <a:pt x="11701" y="1093"/>
                  </a:cubicBezTo>
                  <a:lnTo>
                    <a:pt x="6437" y="1093"/>
                  </a:lnTo>
                  <a:lnTo>
                    <a:pt x="5529" y="65"/>
                  </a:lnTo>
                  <a:cubicBezTo>
                    <a:pt x="5465" y="32"/>
                    <a:pt x="5433" y="0"/>
                    <a:pt x="5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64"/>
            <p:cNvSpPr/>
            <p:nvPr/>
          </p:nvSpPr>
          <p:spPr>
            <a:xfrm>
              <a:off x="3617100" y="2493050"/>
              <a:ext cx="253975" cy="908100"/>
            </a:xfrm>
            <a:custGeom>
              <a:avLst/>
              <a:gdLst/>
              <a:ahLst/>
              <a:cxnLst/>
              <a:rect l="l" t="t" r="r" b="b"/>
              <a:pathLst>
                <a:path w="10159" h="36324" extrusionOk="0">
                  <a:moveTo>
                    <a:pt x="9741" y="0"/>
                  </a:moveTo>
                  <a:lnTo>
                    <a:pt x="9741" y="10544"/>
                  </a:lnTo>
                  <a:lnTo>
                    <a:pt x="1" y="10544"/>
                  </a:lnTo>
                  <a:lnTo>
                    <a:pt x="1" y="36324"/>
                  </a:lnTo>
                  <a:lnTo>
                    <a:pt x="419" y="36324"/>
                  </a:lnTo>
                  <a:lnTo>
                    <a:pt x="419" y="10962"/>
                  </a:lnTo>
                  <a:lnTo>
                    <a:pt x="10158" y="1096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64"/>
            <p:cNvSpPr/>
            <p:nvPr/>
          </p:nvSpPr>
          <p:spPr>
            <a:xfrm>
              <a:off x="3711925" y="2493050"/>
              <a:ext cx="11275" cy="266025"/>
            </a:xfrm>
            <a:custGeom>
              <a:avLst/>
              <a:gdLst/>
              <a:ahLst/>
              <a:cxnLst/>
              <a:rect l="l" t="t" r="r" b="b"/>
              <a:pathLst>
                <a:path w="451" h="10641" extrusionOk="0">
                  <a:moveTo>
                    <a:pt x="1" y="0"/>
                  </a:moveTo>
                  <a:lnTo>
                    <a:pt x="1" y="10640"/>
                  </a:lnTo>
                  <a:lnTo>
                    <a:pt x="451" y="1064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64"/>
            <p:cNvSpPr/>
            <p:nvPr/>
          </p:nvSpPr>
          <p:spPr>
            <a:xfrm>
              <a:off x="3850150" y="247697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1"/>
                  </a:moveTo>
                  <a:cubicBezTo>
                    <a:pt x="290" y="1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1"/>
                    <a:pt x="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64"/>
            <p:cNvSpPr/>
            <p:nvPr/>
          </p:nvSpPr>
          <p:spPr>
            <a:xfrm>
              <a:off x="3844525" y="2472150"/>
              <a:ext cx="42625" cy="41825"/>
            </a:xfrm>
            <a:custGeom>
              <a:avLst/>
              <a:gdLst/>
              <a:ahLst/>
              <a:cxnLst/>
              <a:rect l="l" t="t" r="r" b="b"/>
              <a:pathLst>
                <a:path w="1705" h="1673" extrusionOk="0">
                  <a:moveTo>
                    <a:pt x="869" y="419"/>
                  </a:moveTo>
                  <a:cubicBezTo>
                    <a:pt x="1094" y="419"/>
                    <a:pt x="1254" y="611"/>
                    <a:pt x="1254" y="836"/>
                  </a:cubicBezTo>
                  <a:cubicBezTo>
                    <a:pt x="1254" y="1061"/>
                    <a:pt x="1094" y="1254"/>
                    <a:pt x="869" y="1254"/>
                  </a:cubicBezTo>
                  <a:cubicBezTo>
                    <a:pt x="611" y="1254"/>
                    <a:pt x="451" y="1061"/>
                    <a:pt x="451" y="836"/>
                  </a:cubicBezTo>
                  <a:cubicBezTo>
                    <a:pt x="451" y="611"/>
                    <a:pt x="611" y="419"/>
                    <a:pt x="869" y="419"/>
                  </a:cubicBezTo>
                  <a:close/>
                  <a:moveTo>
                    <a:pt x="869" y="1"/>
                  </a:moveTo>
                  <a:cubicBezTo>
                    <a:pt x="386" y="1"/>
                    <a:pt x="1" y="354"/>
                    <a:pt x="1" y="836"/>
                  </a:cubicBezTo>
                  <a:cubicBezTo>
                    <a:pt x="1" y="1286"/>
                    <a:pt x="386" y="1672"/>
                    <a:pt x="869" y="1672"/>
                  </a:cubicBezTo>
                  <a:cubicBezTo>
                    <a:pt x="1319" y="1672"/>
                    <a:pt x="1704" y="1286"/>
                    <a:pt x="1704" y="836"/>
                  </a:cubicBezTo>
                  <a:cubicBezTo>
                    <a:pt x="1704" y="354"/>
                    <a:pt x="1319" y="1"/>
                    <a:pt x="8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64"/>
            <p:cNvSpPr/>
            <p:nvPr/>
          </p:nvSpPr>
          <p:spPr>
            <a:xfrm>
              <a:off x="3702300" y="2476975"/>
              <a:ext cx="31350" cy="31375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643" y="1"/>
                  </a:moveTo>
                  <a:cubicBezTo>
                    <a:pt x="289" y="1"/>
                    <a:pt x="0" y="290"/>
                    <a:pt x="0" y="643"/>
                  </a:cubicBezTo>
                  <a:cubicBezTo>
                    <a:pt x="0" y="997"/>
                    <a:pt x="289" y="1254"/>
                    <a:pt x="643" y="1254"/>
                  </a:cubicBezTo>
                  <a:cubicBezTo>
                    <a:pt x="997" y="1254"/>
                    <a:pt x="1254" y="997"/>
                    <a:pt x="1254" y="643"/>
                  </a:cubicBezTo>
                  <a:cubicBezTo>
                    <a:pt x="1254" y="290"/>
                    <a:pt x="997" y="1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64"/>
            <p:cNvSpPr/>
            <p:nvPr/>
          </p:nvSpPr>
          <p:spPr>
            <a:xfrm>
              <a:off x="3697475" y="2472150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9"/>
                  </a:moveTo>
                  <a:cubicBezTo>
                    <a:pt x="1061" y="419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0" y="354"/>
                    <a:pt x="0" y="836"/>
                  </a:cubicBezTo>
                  <a:cubicBezTo>
                    <a:pt x="0" y="1286"/>
                    <a:pt x="354" y="1672"/>
                    <a:pt x="836" y="1672"/>
                  </a:cubicBezTo>
                  <a:cubicBezTo>
                    <a:pt x="1286" y="1672"/>
                    <a:pt x="1672" y="1286"/>
                    <a:pt x="1672" y="836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64"/>
            <p:cNvSpPr/>
            <p:nvPr/>
          </p:nvSpPr>
          <p:spPr>
            <a:xfrm>
              <a:off x="3163075" y="2504300"/>
              <a:ext cx="87625" cy="532825"/>
            </a:xfrm>
            <a:custGeom>
              <a:avLst/>
              <a:gdLst/>
              <a:ahLst/>
              <a:cxnLst/>
              <a:rect l="l" t="t" r="r" b="b"/>
              <a:pathLst>
                <a:path w="3505" h="21313" extrusionOk="0">
                  <a:moveTo>
                    <a:pt x="0" y="0"/>
                  </a:moveTo>
                  <a:lnTo>
                    <a:pt x="0" y="7779"/>
                  </a:lnTo>
                  <a:lnTo>
                    <a:pt x="3086" y="10865"/>
                  </a:lnTo>
                  <a:lnTo>
                    <a:pt x="3086" y="21312"/>
                  </a:lnTo>
                  <a:lnTo>
                    <a:pt x="3504" y="21312"/>
                  </a:lnTo>
                  <a:lnTo>
                    <a:pt x="3504" y="10672"/>
                  </a:lnTo>
                  <a:lnTo>
                    <a:pt x="450" y="7619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64"/>
            <p:cNvSpPr/>
            <p:nvPr/>
          </p:nvSpPr>
          <p:spPr>
            <a:xfrm>
              <a:off x="3153425" y="2481000"/>
              <a:ext cx="31375" cy="31350"/>
            </a:xfrm>
            <a:custGeom>
              <a:avLst/>
              <a:gdLst/>
              <a:ahLst/>
              <a:cxnLst/>
              <a:rect l="l" t="t" r="r" b="b"/>
              <a:pathLst>
                <a:path w="1255" h="1254" extrusionOk="0">
                  <a:moveTo>
                    <a:pt x="611" y="0"/>
                  </a:moveTo>
                  <a:cubicBezTo>
                    <a:pt x="258" y="0"/>
                    <a:pt x="1" y="290"/>
                    <a:pt x="1" y="611"/>
                  </a:cubicBezTo>
                  <a:cubicBezTo>
                    <a:pt x="1" y="965"/>
                    <a:pt x="258" y="1254"/>
                    <a:pt x="611" y="1254"/>
                  </a:cubicBezTo>
                  <a:cubicBezTo>
                    <a:pt x="965" y="1254"/>
                    <a:pt x="1254" y="965"/>
                    <a:pt x="1254" y="611"/>
                  </a:cubicBezTo>
                  <a:cubicBezTo>
                    <a:pt x="1254" y="290"/>
                    <a:pt x="965" y="0"/>
                    <a:pt x="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64"/>
            <p:cNvSpPr/>
            <p:nvPr/>
          </p:nvSpPr>
          <p:spPr>
            <a:xfrm>
              <a:off x="3147800" y="2475375"/>
              <a:ext cx="41825" cy="41800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836" y="418"/>
                  </a:moveTo>
                  <a:cubicBezTo>
                    <a:pt x="1061" y="418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8"/>
                    <a:pt x="836" y="418"/>
                  </a:cubicBezTo>
                  <a:close/>
                  <a:moveTo>
                    <a:pt x="836" y="0"/>
                  </a:moveTo>
                  <a:cubicBezTo>
                    <a:pt x="386" y="0"/>
                    <a:pt x="1" y="386"/>
                    <a:pt x="1" y="836"/>
                  </a:cubicBezTo>
                  <a:cubicBezTo>
                    <a:pt x="1" y="1318"/>
                    <a:pt x="386" y="1672"/>
                    <a:pt x="836" y="1672"/>
                  </a:cubicBezTo>
                  <a:cubicBezTo>
                    <a:pt x="1286" y="1672"/>
                    <a:pt x="1672" y="1318"/>
                    <a:pt x="1672" y="836"/>
                  </a:cubicBezTo>
                  <a:cubicBezTo>
                    <a:pt x="1672" y="386"/>
                    <a:pt x="1286" y="0"/>
                    <a:pt x="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64"/>
            <p:cNvSpPr/>
            <p:nvPr/>
          </p:nvSpPr>
          <p:spPr>
            <a:xfrm>
              <a:off x="2753225" y="2987275"/>
              <a:ext cx="488625" cy="170375"/>
            </a:xfrm>
            <a:custGeom>
              <a:avLst/>
              <a:gdLst/>
              <a:ahLst/>
              <a:cxnLst/>
              <a:rect l="l" t="t" r="r" b="b"/>
              <a:pathLst>
                <a:path w="19545" h="6815" extrusionOk="0">
                  <a:moveTo>
                    <a:pt x="1" y="0"/>
                  </a:moveTo>
                  <a:lnTo>
                    <a:pt x="1" y="418"/>
                  </a:lnTo>
                  <a:lnTo>
                    <a:pt x="11219" y="418"/>
                  </a:lnTo>
                  <a:lnTo>
                    <a:pt x="11219" y="6815"/>
                  </a:lnTo>
                  <a:lnTo>
                    <a:pt x="19544" y="6815"/>
                  </a:lnTo>
                  <a:lnTo>
                    <a:pt x="19544" y="6365"/>
                  </a:lnTo>
                  <a:lnTo>
                    <a:pt x="11637" y="6365"/>
                  </a:lnTo>
                  <a:lnTo>
                    <a:pt x="116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64"/>
            <p:cNvSpPr/>
            <p:nvPr/>
          </p:nvSpPr>
          <p:spPr>
            <a:xfrm>
              <a:off x="2737150" y="297682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64"/>
            <p:cNvSpPr/>
            <p:nvPr/>
          </p:nvSpPr>
          <p:spPr>
            <a:xfrm>
              <a:off x="2732325" y="2972000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7" y="418"/>
                  </a:moveTo>
                  <a:cubicBezTo>
                    <a:pt x="1062" y="418"/>
                    <a:pt x="1255" y="611"/>
                    <a:pt x="1255" y="836"/>
                  </a:cubicBezTo>
                  <a:cubicBezTo>
                    <a:pt x="1255" y="1061"/>
                    <a:pt x="1062" y="1254"/>
                    <a:pt x="837" y="1254"/>
                  </a:cubicBezTo>
                  <a:cubicBezTo>
                    <a:pt x="612" y="1254"/>
                    <a:pt x="419" y="1061"/>
                    <a:pt x="419" y="836"/>
                  </a:cubicBezTo>
                  <a:cubicBezTo>
                    <a:pt x="419" y="611"/>
                    <a:pt x="612" y="418"/>
                    <a:pt x="837" y="418"/>
                  </a:cubicBezTo>
                  <a:close/>
                  <a:moveTo>
                    <a:pt x="837" y="1"/>
                  </a:moveTo>
                  <a:cubicBezTo>
                    <a:pt x="354" y="1"/>
                    <a:pt x="1" y="354"/>
                    <a:pt x="1" y="836"/>
                  </a:cubicBezTo>
                  <a:cubicBezTo>
                    <a:pt x="1" y="1286"/>
                    <a:pt x="354" y="1672"/>
                    <a:pt x="837" y="1672"/>
                  </a:cubicBezTo>
                  <a:cubicBezTo>
                    <a:pt x="1287" y="1672"/>
                    <a:pt x="1672" y="1286"/>
                    <a:pt x="1672" y="836"/>
                  </a:cubicBezTo>
                  <a:cubicBezTo>
                    <a:pt x="1672" y="354"/>
                    <a:pt x="1287" y="1"/>
                    <a:pt x="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64"/>
            <p:cNvSpPr/>
            <p:nvPr/>
          </p:nvSpPr>
          <p:spPr>
            <a:xfrm>
              <a:off x="2463125" y="3198625"/>
              <a:ext cx="1296250" cy="180825"/>
            </a:xfrm>
            <a:custGeom>
              <a:avLst/>
              <a:gdLst/>
              <a:ahLst/>
              <a:cxnLst/>
              <a:rect l="l" t="t" r="r" b="b"/>
              <a:pathLst>
                <a:path w="51850" h="7233" extrusionOk="0">
                  <a:moveTo>
                    <a:pt x="1" y="0"/>
                  </a:moveTo>
                  <a:lnTo>
                    <a:pt x="1" y="418"/>
                  </a:lnTo>
                  <a:lnTo>
                    <a:pt x="9033" y="418"/>
                  </a:lnTo>
                  <a:lnTo>
                    <a:pt x="9033" y="7233"/>
                  </a:lnTo>
                  <a:lnTo>
                    <a:pt x="51849" y="7233"/>
                  </a:lnTo>
                  <a:lnTo>
                    <a:pt x="51849" y="6815"/>
                  </a:lnTo>
                  <a:lnTo>
                    <a:pt x="9451" y="6815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64"/>
            <p:cNvSpPr/>
            <p:nvPr/>
          </p:nvSpPr>
          <p:spPr>
            <a:xfrm>
              <a:off x="2447850" y="318817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58"/>
                    <a:pt x="1" y="611"/>
                  </a:cubicBezTo>
                  <a:cubicBezTo>
                    <a:pt x="1" y="965"/>
                    <a:pt x="290" y="1254"/>
                    <a:pt x="644" y="1254"/>
                  </a:cubicBezTo>
                  <a:cubicBezTo>
                    <a:pt x="997" y="1254"/>
                    <a:pt x="1254" y="965"/>
                    <a:pt x="1254" y="611"/>
                  </a:cubicBezTo>
                  <a:cubicBezTo>
                    <a:pt x="1254" y="258"/>
                    <a:pt x="997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64"/>
            <p:cNvSpPr/>
            <p:nvPr/>
          </p:nvSpPr>
          <p:spPr>
            <a:xfrm>
              <a:off x="2443025" y="3182550"/>
              <a:ext cx="41825" cy="41800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837" y="418"/>
                  </a:moveTo>
                  <a:cubicBezTo>
                    <a:pt x="1062" y="418"/>
                    <a:pt x="1255" y="611"/>
                    <a:pt x="1255" y="836"/>
                  </a:cubicBezTo>
                  <a:cubicBezTo>
                    <a:pt x="1255" y="1061"/>
                    <a:pt x="1062" y="1254"/>
                    <a:pt x="837" y="1254"/>
                  </a:cubicBezTo>
                  <a:cubicBezTo>
                    <a:pt x="612" y="1254"/>
                    <a:pt x="419" y="1061"/>
                    <a:pt x="419" y="836"/>
                  </a:cubicBezTo>
                  <a:cubicBezTo>
                    <a:pt x="419" y="611"/>
                    <a:pt x="612" y="418"/>
                    <a:pt x="837" y="418"/>
                  </a:cubicBezTo>
                  <a:close/>
                  <a:moveTo>
                    <a:pt x="837" y="0"/>
                  </a:moveTo>
                  <a:cubicBezTo>
                    <a:pt x="355" y="0"/>
                    <a:pt x="1" y="386"/>
                    <a:pt x="1" y="836"/>
                  </a:cubicBezTo>
                  <a:cubicBezTo>
                    <a:pt x="1" y="1318"/>
                    <a:pt x="355" y="1672"/>
                    <a:pt x="837" y="1672"/>
                  </a:cubicBezTo>
                  <a:cubicBezTo>
                    <a:pt x="1287" y="1672"/>
                    <a:pt x="1672" y="1318"/>
                    <a:pt x="1672" y="836"/>
                  </a:cubicBezTo>
                  <a:cubicBezTo>
                    <a:pt x="1672" y="386"/>
                    <a:pt x="1287" y="0"/>
                    <a:pt x="8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64"/>
            <p:cNvSpPr/>
            <p:nvPr/>
          </p:nvSpPr>
          <p:spPr>
            <a:xfrm>
              <a:off x="2906725" y="3472650"/>
              <a:ext cx="368075" cy="307000"/>
            </a:xfrm>
            <a:custGeom>
              <a:avLst/>
              <a:gdLst/>
              <a:ahLst/>
              <a:cxnLst/>
              <a:rect l="l" t="t" r="r" b="b"/>
              <a:pathLst>
                <a:path w="14723" h="12280" extrusionOk="0">
                  <a:moveTo>
                    <a:pt x="14272" y="1"/>
                  </a:moveTo>
                  <a:lnTo>
                    <a:pt x="14272" y="5497"/>
                  </a:lnTo>
                  <a:lnTo>
                    <a:pt x="10544" y="5497"/>
                  </a:lnTo>
                  <a:lnTo>
                    <a:pt x="10544" y="11862"/>
                  </a:lnTo>
                  <a:lnTo>
                    <a:pt x="0" y="11862"/>
                  </a:lnTo>
                  <a:lnTo>
                    <a:pt x="0" y="12280"/>
                  </a:lnTo>
                  <a:lnTo>
                    <a:pt x="10961" y="12280"/>
                  </a:lnTo>
                  <a:lnTo>
                    <a:pt x="10961" y="5915"/>
                  </a:lnTo>
                  <a:lnTo>
                    <a:pt x="14722" y="5915"/>
                  </a:lnTo>
                  <a:lnTo>
                    <a:pt x="147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64"/>
            <p:cNvSpPr/>
            <p:nvPr/>
          </p:nvSpPr>
          <p:spPr>
            <a:xfrm>
              <a:off x="2892250" y="375552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64"/>
            <p:cNvSpPr/>
            <p:nvPr/>
          </p:nvSpPr>
          <p:spPr>
            <a:xfrm>
              <a:off x="2887425" y="3750700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7" y="418"/>
                  </a:moveTo>
                  <a:cubicBezTo>
                    <a:pt x="1062" y="418"/>
                    <a:pt x="1254" y="611"/>
                    <a:pt x="1254" y="836"/>
                  </a:cubicBezTo>
                  <a:cubicBezTo>
                    <a:pt x="1254" y="1061"/>
                    <a:pt x="1062" y="1254"/>
                    <a:pt x="837" y="1254"/>
                  </a:cubicBezTo>
                  <a:cubicBezTo>
                    <a:pt x="579" y="1254"/>
                    <a:pt x="419" y="1061"/>
                    <a:pt x="419" y="836"/>
                  </a:cubicBezTo>
                  <a:cubicBezTo>
                    <a:pt x="419" y="611"/>
                    <a:pt x="579" y="418"/>
                    <a:pt x="837" y="418"/>
                  </a:cubicBezTo>
                  <a:close/>
                  <a:moveTo>
                    <a:pt x="837" y="1"/>
                  </a:moveTo>
                  <a:cubicBezTo>
                    <a:pt x="354" y="1"/>
                    <a:pt x="1" y="354"/>
                    <a:pt x="1" y="836"/>
                  </a:cubicBezTo>
                  <a:cubicBezTo>
                    <a:pt x="1" y="1286"/>
                    <a:pt x="354" y="1672"/>
                    <a:pt x="837" y="1672"/>
                  </a:cubicBezTo>
                  <a:cubicBezTo>
                    <a:pt x="1287" y="1672"/>
                    <a:pt x="1672" y="1286"/>
                    <a:pt x="1672" y="836"/>
                  </a:cubicBezTo>
                  <a:cubicBezTo>
                    <a:pt x="1672" y="354"/>
                    <a:pt x="1287" y="1"/>
                    <a:pt x="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64"/>
            <p:cNvSpPr/>
            <p:nvPr/>
          </p:nvSpPr>
          <p:spPr>
            <a:xfrm>
              <a:off x="3579350" y="3472650"/>
              <a:ext cx="368075" cy="307000"/>
            </a:xfrm>
            <a:custGeom>
              <a:avLst/>
              <a:gdLst/>
              <a:ahLst/>
              <a:cxnLst/>
              <a:rect l="l" t="t" r="r" b="b"/>
              <a:pathLst>
                <a:path w="14723" h="12280" extrusionOk="0">
                  <a:moveTo>
                    <a:pt x="0" y="1"/>
                  </a:moveTo>
                  <a:lnTo>
                    <a:pt x="0" y="5915"/>
                  </a:lnTo>
                  <a:lnTo>
                    <a:pt x="3729" y="5915"/>
                  </a:lnTo>
                  <a:lnTo>
                    <a:pt x="3729" y="12280"/>
                  </a:lnTo>
                  <a:lnTo>
                    <a:pt x="14722" y="12280"/>
                  </a:lnTo>
                  <a:lnTo>
                    <a:pt x="14722" y="11862"/>
                  </a:lnTo>
                  <a:lnTo>
                    <a:pt x="4147" y="11862"/>
                  </a:lnTo>
                  <a:lnTo>
                    <a:pt x="4147" y="5497"/>
                  </a:lnTo>
                  <a:lnTo>
                    <a:pt x="418" y="549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64"/>
            <p:cNvSpPr/>
            <p:nvPr/>
          </p:nvSpPr>
          <p:spPr>
            <a:xfrm>
              <a:off x="3930525" y="3755525"/>
              <a:ext cx="31350" cy="31375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611" y="0"/>
                  </a:moveTo>
                  <a:cubicBezTo>
                    <a:pt x="257" y="0"/>
                    <a:pt x="0" y="290"/>
                    <a:pt x="0" y="643"/>
                  </a:cubicBezTo>
                  <a:cubicBezTo>
                    <a:pt x="0" y="997"/>
                    <a:pt x="257" y="1254"/>
                    <a:pt x="611" y="1254"/>
                  </a:cubicBezTo>
                  <a:cubicBezTo>
                    <a:pt x="964" y="1254"/>
                    <a:pt x="1254" y="997"/>
                    <a:pt x="1254" y="643"/>
                  </a:cubicBezTo>
                  <a:cubicBezTo>
                    <a:pt x="1254" y="290"/>
                    <a:pt x="964" y="0"/>
                    <a:pt x="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64"/>
            <p:cNvSpPr/>
            <p:nvPr/>
          </p:nvSpPr>
          <p:spPr>
            <a:xfrm>
              <a:off x="3924900" y="3750700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8"/>
                  </a:moveTo>
                  <a:cubicBezTo>
                    <a:pt x="1061" y="418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8"/>
                    <a:pt x="836" y="418"/>
                  </a:cubicBezTo>
                  <a:close/>
                  <a:moveTo>
                    <a:pt x="836" y="1"/>
                  </a:moveTo>
                  <a:cubicBezTo>
                    <a:pt x="386" y="1"/>
                    <a:pt x="0" y="354"/>
                    <a:pt x="0" y="836"/>
                  </a:cubicBezTo>
                  <a:cubicBezTo>
                    <a:pt x="0" y="1286"/>
                    <a:pt x="386" y="1672"/>
                    <a:pt x="836" y="1672"/>
                  </a:cubicBezTo>
                  <a:cubicBezTo>
                    <a:pt x="1286" y="1672"/>
                    <a:pt x="1672" y="1286"/>
                    <a:pt x="1672" y="836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64"/>
            <p:cNvSpPr/>
            <p:nvPr/>
          </p:nvSpPr>
          <p:spPr>
            <a:xfrm>
              <a:off x="3717550" y="3065225"/>
              <a:ext cx="429150" cy="208150"/>
            </a:xfrm>
            <a:custGeom>
              <a:avLst/>
              <a:gdLst/>
              <a:ahLst/>
              <a:cxnLst/>
              <a:rect l="l" t="t" r="r" b="b"/>
              <a:pathLst>
                <a:path w="17166" h="8326" extrusionOk="0">
                  <a:moveTo>
                    <a:pt x="12537" y="0"/>
                  </a:moveTo>
                  <a:lnTo>
                    <a:pt x="12537" y="2829"/>
                  </a:lnTo>
                  <a:lnTo>
                    <a:pt x="7491" y="2829"/>
                  </a:lnTo>
                  <a:lnTo>
                    <a:pt x="7491" y="7908"/>
                  </a:lnTo>
                  <a:lnTo>
                    <a:pt x="1" y="7908"/>
                  </a:lnTo>
                  <a:lnTo>
                    <a:pt x="1" y="8326"/>
                  </a:lnTo>
                  <a:lnTo>
                    <a:pt x="7908" y="8326"/>
                  </a:lnTo>
                  <a:lnTo>
                    <a:pt x="7908" y="3279"/>
                  </a:lnTo>
                  <a:lnTo>
                    <a:pt x="12955" y="3279"/>
                  </a:lnTo>
                  <a:lnTo>
                    <a:pt x="12955" y="418"/>
                  </a:lnTo>
                  <a:lnTo>
                    <a:pt x="17166" y="418"/>
                  </a:lnTo>
                  <a:lnTo>
                    <a:pt x="171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64"/>
            <p:cNvSpPr/>
            <p:nvPr/>
          </p:nvSpPr>
          <p:spPr>
            <a:xfrm>
              <a:off x="4137850" y="305075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3" y="1"/>
                  </a:moveTo>
                  <a:cubicBezTo>
                    <a:pt x="290" y="1"/>
                    <a:pt x="0" y="290"/>
                    <a:pt x="0" y="644"/>
                  </a:cubicBezTo>
                  <a:cubicBezTo>
                    <a:pt x="0" y="997"/>
                    <a:pt x="290" y="1254"/>
                    <a:pt x="643" y="1254"/>
                  </a:cubicBezTo>
                  <a:cubicBezTo>
                    <a:pt x="965" y="1254"/>
                    <a:pt x="1254" y="997"/>
                    <a:pt x="1254" y="644"/>
                  </a:cubicBezTo>
                  <a:cubicBezTo>
                    <a:pt x="1254" y="290"/>
                    <a:pt x="965" y="1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64"/>
            <p:cNvSpPr/>
            <p:nvPr/>
          </p:nvSpPr>
          <p:spPr>
            <a:xfrm>
              <a:off x="4133025" y="3045925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6" y="419"/>
                  </a:moveTo>
                  <a:cubicBezTo>
                    <a:pt x="1061" y="419"/>
                    <a:pt x="1254" y="612"/>
                    <a:pt x="1254" y="837"/>
                  </a:cubicBezTo>
                  <a:cubicBezTo>
                    <a:pt x="1254" y="1062"/>
                    <a:pt x="1061" y="1255"/>
                    <a:pt x="836" y="1255"/>
                  </a:cubicBezTo>
                  <a:cubicBezTo>
                    <a:pt x="611" y="1255"/>
                    <a:pt x="418" y="1062"/>
                    <a:pt x="418" y="837"/>
                  </a:cubicBezTo>
                  <a:cubicBezTo>
                    <a:pt x="418" y="612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1" y="387"/>
                    <a:pt x="1" y="837"/>
                  </a:cubicBezTo>
                  <a:cubicBezTo>
                    <a:pt x="1" y="1287"/>
                    <a:pt x="354" y="1672"/>
                    <a:pt x="836" y="1672"/>
                  </a:cubicBezTo>
                  <a:cubicBezTo>
                    <a:pt x="1286" y="1672"/>
                    <a:pt x="1672" y="1287"/>
                    <a:pt x="1672" y="837"/>
                  </a:cubicBezTo>
                  <a:cubicBezTo>
                    <a:pt x="1672" y="387"/>
                    <a:pt x="1286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64"/>
            <p:cNvSpPr/>
            <p:nvPr/>
          </p:nvSpPr>
          <p:spPr>
            <a:xfrm>
              <a:off x="3828450" y="3381050"/>
              <a:ext cx="499875" cy="175200"/>
            </a:xfrm>
            <a:custGeom>
              <a:avLst/>
              <a:gdLst/>
              <a:ahLst/>
              <a:cxnLst/>
              <a:rect l="l" t="t" r="r" b="b"/>
              <a:pathLst>
                <a:path w="19995" h="7008" extrusionOk="0">
                  <a:moveTo>
                    <a:pt x="1" y="0"/>
                  </a:moveTo>
                  <a:lnTo>
                    <a:pt x="1" y="418"/>
                  </a:lnTo>
                  <a:lnTo>
                    <a:pt x="13630" y="418"/>
                  </a:lnTo>
                  <a:lnTo>
                    <a:pt x="13630" y="4147"/>
                  </a:lnTo>
                  <a:lnTo>
                    <a:pt x="19577" y="4147"/>
                  </a:lnTo>
                  <a:lnTo>
                    <a:pt x="19577" y="7008"/>
                  </a:lnTo>
                  <a:lnTo>
                    <a:pt x="19995" y="7008"/>
                  </a:lnTo>
                  <a:lnTo>
                    <a:pt x="19995" y="3729"/>
                  </a:lnTo>
                  <a:lnTo>
                    <a:pt x="14048" y="3729"/>
                  </a:lnTo>
                  <a:lnTo>
                    <a:pt x="14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64"/>
            <p:cNvSpPr/>
            <p:nvPr/>
          </p:nvSpPr>
          <p:spPr>
            <a:xfrm>
              <a:off x="4307400" y="355060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1"/>
                  </a:moveTo>
                  <a:cubicBezTo>
                    <a:pt x="290" y="1"/>
                    <a:pt x="1" y="290"/>
                    <a:pt x="1" y="644"/>
                  </a:cubicBezTo>
                  <a:cubicBezTo>
                    <a:pt x="1" y="965"/>
                    <a:pt x="290" y="1254"/>
                    <a:pt x="644" y="1254"/>
                  </a:cubicBezTo>
                  <a:cubicBezTo>
                    <a:pt x="997" y="1254"/>
                    <a:pt x="1255" y="965"/>
                    <a:pt x="1255" y="644"/>
                  </a:cubicBezTo>
                  <a:cubicBezTo>
                    <a:pt x="1255" y="290"/>
                    <a:pt x="997" y="1"/>
                    <a:pt x="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64"/>
            <p:cNvSpPr/>
            <p:nvPr/>
          </p:nvSpPr>
          <p:spPr>
            <a:xfrm>
              <a:off x="4302600" y="3545775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9"/>
                  </a:moveTo>
                  <a:cubicBezTo>
                    <a:pt x="1061" y="419"/>
                    <a:pt x="1254" y="612"/>
                    <a:pt x="1254" y="837"/>
                  </a:cubicBezTo>
                  <a:cubicBezTo>
                    <a:pt x="1254" y="1062"/>
                    <a:pt x="1061" y="1254"/>
                    <a:pt x="836" y="1254"/>
                  </a:cubicBezTo>
                  <a:cubicBezTo>
                    <a:pt x="611" y="1254"/>
                    <a:pt x="418" y="1062"/>
                    <a:pt x="418" y="837"/>
                  </a:cubicBezTo>
                  <a:cubicBezTo>
                    <a:pt x="418" y="612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0" y="354"/>
                    <a:pt x="0" y="837"/>
                  </a:cubicBezTo>
                  <a:cubicBezTo>
                    <a:pt x="0" y="1287"/>
                    <a:pt x="354" y="1672"/>
                    <a:pt x="836" y="1672"/>
                  </a:cubicBezTo>
                  <a:cubicBezTo>
                    <a:pt x="1286" y="1672"/>
                    <a:pt x="1672" y="1287"/>
                    <a:pt x="1672" y="837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64"/>
            <p:cNvSpPr/>
            <p:nvPr/>
          </p:nvSpPr>
          <p:spPr>
            <a:xfrm>
              <a:off x="2974225" y="2715850"/>
              <a:ext cx="920950" cy="791375"/>
            </a:xfrm>
            <a:custGeom>
              <a:avLst/>
              <a:gdLst/>
              <a:ahLst/>
              <a:cxnLst/>
              <a:rect l="l" t="t" r="r" b="b"/>
              <a:pathLst>
                <a:path w="36838" h="31655" extrusionOk="0">
                  <a:moveTo>
                    <a:pt x="18415" y="1"/>
                  </a:moveTo>
                  <a:cubicBezTo>
                    <a:pt x="17945" y="1"/>
                    <a:pt x="17471" y="234"/>
                    <a:pt x="17198" y="700"/>
                  </a:cubicBezTo>
                  <a:lnTo>
                    <a:pt x="547" y="29565"/>
                  </a:lnTo>
                  <a:cubicBezTo>
                    <a:pt x="0" y="30498"/>
                    <a:pt x="675" y="31655"/>
                    <a:pt x="1736" y="31655"/>
                  </a:cubicBezTo>
                  <a:lnTo>
                    <a:pt x="35070" y="31655"/>
                  </a:lnTo>
                  <a:cubicBezTo>
                    <a:pt x="36163" y="31655"/>
                    <a:pt x="36838" y="30498"/>
                    <a:pt x="36291" y="29565"/>
                  </a:cubicBezTo>
                  <a:lnTo>
                    <a:pt x="19608" y="700"/>
                  </a:lnTo>
                  <a:cubicBezTo>
                    <a:pt x="19351" y="234"/>
                    <a:pt x="18885" y="1"/>
                    <a:pt x="18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64"/>
            <p:cNvSpPr/>
            <p:nvPr/>
          </p:nvSpPr>
          <p:spPr>
            <a:xfrm>
              <a:off x="2977425" y="2710025"/>
              <a:ext cx="914550" cy="802825"/>
            </a:xfrm>
            <a:custGeom>
              <a:avLst/>
              <a:gdLst/>
              <a:ahLst/>
              <a:cxnLst/>
              <a:rect l="l" t="t" r="r" b="b"/>
              <a:pathLst>
                <a:path w="36582" h="32113" extrusionOk="0">
                  <a:moveTo>
                    <a:pt x="18291" y="451"/>
                  </a:moveTo>
                  <a:cubicBezTo>
                    <a:pt x="18677" y="451"/>
                    <a:pt x="19095" y="643"/>
                    <a:pt x="19320" y="1029"/>
                  </a:cubicBezTo>
                  <a:lnTo>
                    <a:pt x="35970" y="29895"/>
                  </a:lnTo>
                  <a:cubicBezTo>
                    <a:pt x="36099" y="30088"/>
                    <a:pt x="36131" y="30313"/>
                    <a:pt x="36131" y="30506"/>
                  </a:cubicBezTo>
                  <a:cubicBezTo>
                    <a:pt x="36131" y="30795"/>
                    <a:pt x="36035" y="31116"/>
                    <a:pt x="35810" y="31309"/>
                  </a:cubicBezTo>
                  <a:cubicBezTo>
                    <a:pt x="35585" y="31534"/>
                    <a:pt x="35295" y="31695"/>
                    <a:pt x="34942" y="31695"/>
                  </a:cubicBezTo>
                  <a:lnTo>
                    <a:pt x="1608" y="31695"/>
                  </a:lnTo>
                  <a:cubicBezTo>
                    <a:pt x="1255" y="31695"/>
                    <a:pt x="965" y="31534"/>
                    <a:pt x="772" y="31309"/>
                  </a:cubicBezTo>
                  <a:cubicBezTo>
                    <a:pt x="547" y="31116"/>
                    <a:pt x="419" y="30795"/>
                    <a:pt x="419" y="30506"/>
                  </a:cubicBezTo>
                  <a:cubicBezTo>
                    <a:pt x="419" y="30313"/>
                    <a:pt x="483" y="30088"/>
                    <a:pt x="580" y="29895"/>
                  </a:cubicBezTo>
                  <a:lnTo>
                    <a:pt x="17262" y="1029"/>
                  </a:lnTo>
                  <a:cubicBezTo>
                    <a:pt x="17487" y="643"/>
                    <a:pt x="17873" y="451"/>
                    <a:pt x="18291" y="451"/>
                  </a:cubicBezTo>
                  <a:close/>
                  <a:moveTo>
                    <a:pt x="18291" y="0"/>
                  </a:moveTo>
                  <a:cubicBezTo>
                    <a:pt x="17745" y="0"/>
                    <a:pt x="17198" y="290"/>
                    <a:pt x="16877" y="804"/>
                  </a:cubicBezTo>
                  <a:lnTo>
                    <a:pt x="226" y="29702"/>
                  </a:lnTo>
                  <a:cubicBezTo>
                    <a:pt x="65" y="29959"/>
                    <a:pt x="1" y="30216"/>
                    <a:pt x="1" y="30506"/>
                  </a:cubicBezTo>
                  <a:cubicBezTo>
                    <a:pt x="1" y="30924"/>
                    <a:pt x="162" y="31309"/>
                    <a:pt x="451" y="31631"/>
                  </a:cubicBezTo>
                  <a:cubicBezTo>
                    <a:pt x="740" y="31920"/>
                    <a:pt x="1158" y="32113"/>
                    <a:pt x="1608" y="32113"/>
                  </a:cubicBezTo>
                  <a:lnTo>
                    <a:pt x="34942" y="32113"/>
                  </a:lnTo>
                  <a:cubicBezTo>
                    <a:pt x="35424" y="32113"/>
                    <a:pt x="35842" y="31920"/>
                    <a:pt x="36099" y="31631"/>
                  </a:cubicBezTo>
                  <a:cubicBezTo>
                    <a:pt x="36388" y="31309"/>
                    <a:pt x="36581" y="30924"/>
                    <a:pt x="36581" y="30506"/>
                  </a:cubicBezTo>
                  <a:cubicBezTo>
                    <a:pt x="36581" y="30216"/>
                    <a:pt x="36485" y="29959"/>
                    <a:pt x="36356" y="29702"/>
                  </a:cubicBezTo>
                  <a:lnTo>
                    <a:pt x="19673" y="804"/>
                  </a:lnTo>
                  <a:cubicBezTo>
                    <a:pt x="19384" y="290"/>
                    <a:pt x="18838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64"/>
            <p:cNvSpPr/>
            <p:nvPr/>
          </p:nvSpPr>
          <p:spPr>
            <a:xfrm>
              <a:off x="3012800" y="2747600"/>
              <a:ext cx="843800" cy="729900"/>
            </a:xfrm>
            <a:custGeom>
              <a:avLst/>
              <a:gdLst/>
              <a:ahLst/>
              <a:cxnLst/>
              <a:rect l="l" t="t" r="r" b="b"/>
              <a:pathLst>
                <a:path w="33752" h="29196" extrusionOk="0">
                  <a:moveTo>
                    <a:pt x="16876" y="0"/>
                  </a:moveTo>
                  <a:cubicBezTo>
                    <a:pt x="16764" y="0"/>
                    <a:pt x="16651" y="56"/>
                    <a:pt x="16587" y="169"/>
                  </a:cubicBezTo>
                  <a:lnTo>
                    <a:pt x="129" y="28681"/>
                  </a:lnTo>
                  <a:cubicBezTo>
                    <a:pt x="0" y="28906"/>
                    <a:pt x="161" y="29195"/>
                    <a:pt x="418" y="29195"/>
                  </a:cubicBezTo>
                  <a:lnTo>
                    <a:pt x="33334" y="29195"/>
                  </a:lnTo>
                  <a:cubicBezTo>
                    <a:pt x="33591" y="29195"/>
                    <a:pt x="33752" y="28906"/>
                    <a:pt x="33623" y="28681"/>
                  </a:cubicBezTo>
                  <a:lnTo>
                    <a:pt x="17165" y="169"/>
                  </a:lnTo>
                  <a:cubicBezTo>
                    <a:pt x="17101" y="56"/>
                    <a:pt x="16989" y="0"/>
                    <a:pt x="16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64"/>
            <p:cNvSpPr/>
            <p:nvPr/>
          </p:nvSpPr>
          <p:spPr>
            <a:xfrm>
              <a:off x="3009575" y="2742175"/>
              <a:ext cx="850250" cy="740950"/>
            </a:xfrm>
            <a:custGeom>
              <a:avLst/>
              <a:gdLst/>
              <a:ahLst/>
              <a:cxnLst/>
              <a:rect l="l" t="t" r="r" b="b"/>
              <a:pathLst>
                <a:path w="34010" h="29638" extrusionOk="0">
                  <a:moveTo>
                    <a:pt x="17005" y="450"/>
                  </a:moveTo>
                  <a:lnTo>
                    <a:pt x="17102" y="515"/>
                  </a:lnTo>
                  <a:lnTo>
                    <a:pt x="33559" y="29027"/>
                  </a:lnTo>
                  <a:lnTo>
                    <a:pt x="33592" y="29091"/>
                  </a:lnTo>
                  <a:lnTo>
                    <a:pt x="33559" y="29155"/>
                  </a:lnTo>
                  <a:lnTo>
                    <a:pt x="33463" y="29220"/>
                  </a:lnTo>
                  <a:lnTo>
                    <a:pt x="547" y="29220"/>
                  </a:lnTo>
                  <a:lnTo>
                    <a:pt x="451" y="29155"/>
                  </a:lnTo>
                  <a:lnTo>
                    <a:pt x="419" y="29091"/>
                  </a:lnTo>
                  <a:lnTo>
                    <a:pt x="419" y="29027"/>
                  </a:lnTo>
                  <a:lnTo>
                    <a:pt x="16877" y="515"/>
                  </a:lnTo>
                  <a:lnTo>
                    <a:pt x="17005" y="450"/>
                  </a:lnTo>
                  <a:close/>
                  <a:moveTo>
                    <a:pt x="17005" y="0"/>
                  </a:moveTo>
                  <a:cubicBezTo>
                    <a:pt x="16812" y="0"/>
                    <a:pt x="16619" y="97"/>
                    <a:pt x="16523" y="290"/>
                  </a:cubicBezTo>
                  <a:lnTo>
                    <a:pt x="65" y="28802"/>
                  </a:lnTo>
                  <a:cubicBezTo>
                    <a:pt x="1" y="28898"/>
                    <a:pt x="1" y="28995"/>
                    <a:pt x="1" y="29091"/>
                  </a:cubicBezTo>
                  <a:cubicBezTo>
                    <a:pt x="1" y="29380"/>
                    <a:pt x="226" y="29638"/>
                    <a:pt x="547" y="29638"/>
                  </a:cubicBezTo>
                  <a:lnTo>
                    <a:pt x="33463" y="29638"/>
                  </a:lnTo>
                  <a:cubicBezTo>
                    <a:pt x="33784" y="29638"/>
                    <a:pt x="34009" y="29380"/>
                    <a:pt x="34009" y="29091"/>
                  </a:cubicBezTo>
                  <a:cubicBezTo>
                    <a:pt x="34009" y="28995"/>
                    <a:pt x="33977" y="28898"/>
                    <a:pt x="33945" y="28802"/>
                  </a:cubicBezTo>
                  <a:lnTo>
                    <a:pt x="17487" y="290"/>
                  </a:lnTo>
                  <a:cubicBezTo>
                    <a:pt x="17359" y="97"/>
                    <a:pt x="17166" y="0"/>
                    <a:pt x="17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64"/>
            <p:cNvSpPr/>
            <p:nvPr/>
          </p:nvSpPr>
          <p:spPr>
            <a:xfrm>
              <a:off x="3366375" y="2914550"/>
              <a:ext cx="135850" cy="521150"/>
            </a:xfrm>
            <a:custGeom>
              <a:avLst/>
              <a:gdLst/>
              <a:ahLst/>
              <a:cxnLst/>
              <a:rect l="l" t="t" r="r" b="b"/>
              <a:pathLst>
                <a:path w="5434" h="20846" extrusionOk="0">
                  <a:moveTo>
                    <a:pt x="2721" y="0"/>
                  </a:moveTo>
                  <a:cubicBezTo>
                    <a:pt x="2259" y="0"/>
                    <a:pt x="1801" y="113"/>
                    <a:pt x="1351" y="338"/>
                  </a:cubicBezTo>
                  <a:cubicBezTo>
                    <a:pt x="419" y="788"/>
                    <a:pt x="1" y="1527"/>
                    <a:pt x="129" y="2556"/>
                  </a:cubicBezTo>
                  <a:lnTo>
                    <a:pt x="1415" y="12681"/>
                  </a:lnTo>
                  <a:cubicBezTo>
                    <a:pt x="1479" y="13099"/>
                    <a:pt x="1608" y="13421"/>
                    <a:pt x="1897" y="13646"/>
                  </a:cubicBezTo>
                  <a:cubicBezTo>
                    <a:pt x="2154" y="13871"/>
                    <a:pt x="2444" y="13999"/>
                    <a:pt x="2733" y="13999"/>
                  </a:cubicBezTo>
                  <a:cubicBezTo>
                    <a:pt x="3055" y="13999"/>
                    <a:pt x="3312" y="13871"/>
                    <a:pt x="3601" y="13646"/>
                  </a:cubicBezTo>
                  <a:cubicBezTo>
                    <a:pt x="3858" y="13421"/>
                    <a:pt x="4019" y="13099"/>
                    <a:pt x="4051" y="12681"/>
                  </a:cubicBezTo>
                  <a:lnTo>
                    <a:pt x="5305" y="2556"/>
                  </a:lnTo>
                  <a:cubicBezTo>
                    <a:pt x="5433" y="1527"/>
                    <a:pt x="5047" y="788"/>
                    <a:pt x="4115" y="338"/>
                  </a:cubicBezTo>
                  <a:cubicBezTo>
                    <a:pt x="3649" y="113"/>
                    <a:pt x="3183" y="0"/>
                    <a:pt x="2721" y="0"/>
                  </a:cubicBezTo>
                  <a:close/>
                  <a:moveTo>
                    <a:pt x="2765" y="16185"/>
                  </a:moveTo>
                  <a:cubicBezTo>
                    <a:pt x="2090" y="16185"/>
                    <a:pt x="1544" y="16410"/>
                    <a:pt x="1126" y="16860"/>
                  </a:cubicBezTo>
                  <a:cubicBezTo>
                    <a:pt x="676" y="17342"/>
                    <a:pt x="451" y="17889"/>
                    <a:pt x="451" y="18499"/>
                  </a:cubicBezTo>
                  <a:cubicBezTo>
                    <a:pt x="451" y="19174"/>
                    <a:pt x="676" y="19721"/>
                    <a:pt x="1126" y="20171"/>
                  </a:cubicBezTo>
                  <a:cubicBezTo>
                    <a:pt x="1576" y="20621"/>
                    <a:pt x="2122" y="20846"/>
                    <a:pt x="2765" y="20846"/>
                  </a:cubicBezTo>
                  <a:cubicBezTo>
                    <a:pt x="3408" y="20846"/>
                    <a:pt x="3955" y="20621"/>
                    <a:pt x="4405" y="20171"/>
                  </a:cubicBezTo>
                  <a:cubicBezTo>
                    <a:pt x="4822" y="19689"/>
                    <a:pt x="5047" y="19142"/>
                    <a:pt x="5047" y="18499"/>
                  </a:cubicBezTo>
                  <a:cubicBezTo>
                    <a:pt x="5047" y="17824"/>
                    <a:pt x="4822" y="17278"/>
                    <a:pt x="4372" y="16828"/>
                  </a:cubicBezTo>
                  <a:cubicBezTo>
                    <a:pt x="3922" y="16410"/>
                    <a:pt x="3376" y="16185"/>
                    <a:pt x="2765" y="161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64"/>
            <p:cNvSpPr/>
            <p:nvPr/>
          </p:nvSpPr>
          <p:spPr>
            <a:xfrm>
              <a:off x="4003650" y="3086925"/>
              <a:ext cx="423525" cy="291950"/>
            </a:xfrm>
            <a:custGeom>
              <a:avLst/>
              <a:gdLst/>
              <a:ahLst/>
              <a:cxnLst/>
              <a:rect l="l" t="t" r="r" b="b"/>
              <a:pathLst>
                <a:path w="16941" h="11678" extrusionOk="0">
                  <a:moveTo>
                    <a:pt x="6429" y="0"/>
                  </a:moveTo>
                  <a:cubicBezTo>
                    <a:pt x="6365" y="32"/>
                    <a:pt x="6333" y="65"/>
                    <a:pt x="6301" y="129"/>
                  </a:cubicBezTo>
                  <a:lnTo>
                    <a:pt x="6301" y="193"/>
                  </a:lnTo>
                  <a:lnTo>
                    <a:pt x="6686" y="1511"/>
                  </a:lnTo>
                  <a:lnTo>
                    <a:pt x="6751" y="1607"/>
                  </a:lnTo>
                  <a:lnTo>
                    <a:pt x="8069" y="2604"/>
                  </a:lnTo>
                  <a:lnTo>
                    <a:pt x="7972" y="3086"/>
                  </a:lnTo>
                  <a:cubicBezTo>
                    <a:pt x="6911" y="2990"/>
                    <a:pt x="5883" y="2893"/>
                    <a:pt x="5336" y="2893"/>
                  </a:cubicBezTo>
                  <a:lnTo>
                    <a:pt x="4918" y="1607"/>
                  </a:lnTo>
                  <a:cubicBezTo>
                    <a:pt x="4918" y="1543"/>
                    <a:pt x="4854" y="1511"/>
                    <a:pt x="4790" y="1511"/>
                  </a:cubicBezTo>
                  <a:lnTo>
                    <a:pt x="2540" y="1543"/>
                  </a:lnTo>
                  <a:lnTo>
                    <a:pt x="1929" y="707"/>
                  </a:lnTo>
                  <a:cubicBezTo>
                    <a:pt x="1910" y="670"/>
                    <a:pt x="1869" y="654"/>
                    <a:pt x="1826" y="654"/>
                  </a:cubicBezTo>
                  <a:cubicBezTo>
                    <a:pt x="1795" y="654"/>
                    <a:pt x="1763" y="662"/>
                    <a:pt x="1736" y="675"/>
                  </a:cubicBezTo>
                  <a:lnTo>
                    <a:pt x="1672" y="772"/>
                  </a:lnTo>
                  <a:lnTo>
                    <a:pt x="1704" y="900"/>
                  </a:lnTo>
                  <a:lnTo>
                    <a:pt x="2347" y="1768"/>
                  </a:lnTo>
                  <a:cubicBezTo>
                    <a:pt x="2379" y="1832"/>
                    <a:pt x="2443" y="1832"/>
                    <a:pt x="2475" y="1832"/>
                  </a:cubicBezTo>
                  <a:lnTo>
                    <a:pt x="4661" y="1800"/>
                  </a:lnTo>
                  <a:lnTo>
                    <a:pt x="5015" y="2925"/>
                  </a:lnTo>
                  <a:cubicBezTo>
                    <a:pt x="4436" y="3022"/>
                    <a:pt x="3504" y="3343"/>
                    <a:pt x="2700" y="3665"/>
                  </a:cubicBezTo>
                  <a:cubicBezTo>
                    <a:pt x="1897" y="3986"/>
                    <a:pt x="1672" y="4983"/>
                    <a:pt x="2250" y="5626"/>
                  </a:cubicBezTo>
                  <a:lnTo>
                    <a:pt x="3890" y="7361"/>
                  </a:lnTo>
                  <a:lnTo>
                    <a:pt x="3150" y="8133"/>
                  </a:lnTo>
                  <a:lnTo>
                    <a:pt x="1190" y="7072"/>
                  </a:lnTo>
                  <a:lnTo>
                    <a:pt x="1061" y="7072"/>
                  </a:lnTo>
                  <a:lnTo>
                    <a:pt x="65" y="7554"/>
                  </a:lnTo>
                  <a:lnTo>
                    <a:pt x="0" y="7651"/>
                  </a:lnTo>
                  <a:lnTo>
                    <a:pt x="0" y="7747"/>
                  </a:lnTo>
                  <a:cubicBezTo>
                    <a:pt x="24" y="7819"/>
                    <a:pt x="85" y="7856"/>
                    <a:pt x="154" y="7856"/>
                  </a:cubicBezTo>
                  <a:cubicBezTo>
                    <a:pt x="177" y="7856"/>
                    <a:pt x="201" y="7852"/>
                    <a:pt x="225" y="7844"/>
                  </a:cubicBezTo>
                  <a:lnTo>
                    <a:pt x="1125" y="7393"/>
                  </a:lnTo>
                  <a:lnTo>
                    <a:pt x="3086" y="8454"/>
                  </a:lnTo>
                  <a:cubicBezTo>
                    <a:pt x="3105" y="8464"/>
                    <a:pt x="3124" y="8468"/>
                    <a:pt x="3143" y="8468"/>
                  </a:cubicBezTo>
                  <a:cubicBezTo>
                    <a:pt x="3188" y="8468"/>
                    <a:pt x="3234" y="8445"/>
                    <a:pt x="3279" y="8422"/>
                  </a:cubicBezTo>
                  <a:lnTo>
                    <a:pt x="4083" y="7586"/>
                  </a:lnTo>
                  <a:lnTo>
                    <a:pt x="4211" y="7747"/>
                  </a:lnTo>
                  <a:lnTo>
                    <a:pt x="6622" y="8615"/>
                  </a:lnTo>
                  <a:lnTo>
                    <a:pt x="6461" y="9290"/>
                  </a:lnTo>
                  <a:lnTo>
                    <a:pt x="4822" y="9547"/>
                  </a:lnTo>
                  <a:lnTo>
                    <a:pt x="4726" y="9611"/>
                  </a:lnTo>
                  <a:lnTo>
                    <a:pt x="3793" y="10608"/>
                  </a:lnTo>
                  <a:lnTo>
                    <a:pt x="3729" y="10672"/>
                  </a:lnTo>
                  <a:cubicBezTo>
                    <a:pt x="3729" y="10704"/>
                    <a:pt x="3729" y="10769"/>
                    <a:pt x="3793" y="10801"/>
                  </a:cubicBezTo>
                  <a:cubicBezTo>
                    <a:pt x="3825" y="10833"/>
                    <a:pt x="3866" y="10849"/>
                    <a:pt x="3902" y="10849"/>
                  </a:cubicBezTo>
                  <a:cubicBezTo>
                    <a:pt x="3938" y="10849"/>
                    <a:pt x="3970" y="10833"/>
                    <a:pt x="3986" y="10801"/>
                  </a:cubicBezTo>
                  <a:lnTo>
                    <a:pt x="4918" y="9836"/>
                  </a:lnTo>
                  <a:lnTo>
                    <a:pt x="6590" y="9579"/>
                  </a:lnTo>
                  <a:cubicBezTo>
                    <a:pt x="6654" y="9547"/>
                    <a:pt x="6718" y="9515"/>
                    <a:pt x="6718" y="9451"/>
                  </a:cubicBezTo>
                  <a:lnTo>
                    <a:pt x="6911" y="8711"/>
                  </a:lnTo>
                  <a:lnTo>
                    <a:pt x="9579" y="9676"/>
                  </a:lnTo>
                  <a:cubicBezTo>
                    <a:pt x="9579" y="9676"/>
                    <a:pt x="10029" y="9290"/>
                    <a:pt x="10544" y="8583"/>
                  </a:cubicBezTo>
                  <a:lnTo>
                    <a:pt x="10897" y="9419"/>
                  </a:lnTo>
                  <a:lnTo>
                    <a:pt x="10929" y="9483"/>
                  </a:lnTo>
                  <a:lnTo>
                    <a:pt x="11894" y="10287"/>
                  </a:lnTo>
                  <a:lnTo>
                    <a:pt x="12183" y="11572"/>
                  </a:lnTo>
                  <a:cubicBezTo>
                    <a:pt x="12183" y="11625"/>
                    <a:pt x="12247" y="11677"/>
                    <a:pt x="12323" y="11677"/>
                  </a:cubicBezTo>
                  <a:cubicBezTo>
                    <a:pt x="12340" y="11677"/>
                    <a:pt x="12358" y="11675"/>
                    <a:pt x="12376" y="11669"/>
                  </a:cubicBezTo>
                  <a:cubicBezTo>
                    <a:pt x="12440" y="11669"/>
                    <a:pt x="12504" y="11572"/>
                    <a:pt x="12472" y="11508"/>
                  </a:cubicBezTo>
                  <a:lnTo>
                    <a:pt x="12183" y="10158"/>
                  </a:lnTo>
                  <a:lnTo>
                    <a:pt x="12119" y="10061"/>
                  </a:lnTo>
                  <a:lnTo>
                    <a:pt x="11154" y="9258"/>
                  </a:lnTo>
                  <a:lnTo>
                    <a:pt x="10737" y="8294"/>
                  </a:lnTo>
                  <a:cubicBezTo>
                    <a:pt x="10769" y="8229"/>
                    <a:pt x="10833" y="8165"/>
                    <a:pt x="10865" y="8101"/>
                  </a:cubicBezTo>
                  <a:lnTo>
                    <a:pt x="11701" y="8294"/>
                  </a:lnTo>
                  <a:lnTo>
                    <a:pt x="11829" y="7683"/>
                  </a:lnTo>
                  <a:lnTo>
                    <a:pt x="12408" y="7844"/>
                  </a:lnTo>
                  <a:cubicBezTo>
                    <a:pt x="12826" y="8261"/>
                    <a:pt x="14722" y="10158"/>
                    <a:pt x="15044" y="11476"/>
                  </a:cubicBezTo>
                  <a:cubicBezTo>
                    <a:pt x="15068" y="11548"/>
                    <a:pt x="15128" y="11584"/>
                    <a:pt x="15184" y="11584"/>
                  </a:cubicBezTo>
                  <a:cubicBezTo>
                    <a:pt x="15203" y="11584"/>
                    <a:pt x="15221" y="11580"/>
                    <a:pt x="15237" y="11572"/>
                  </a:cubicBezTo>
                  <a:cubicBezTo>
                    <a:pt x="15333" y="11572"/>
                    <a:pt x="15365" y="11476"/>
                    <a:pt x="15333" y="11412"/>
                  </a:cubicBezTo>
                  <a:cubicBezTo>
                    <a:pt x="15012" y="10029"/>
                    <a:pt x="13179" y="8165"/>
                    <a:pt x="12665" y="7651"/>
                  </a:cubicBezTo>
                  <a:lnTo>
                    <a:pt x="12954" y="6558"/>
                  </a:lnTo>
                  <a:cubicBezTo>
                    <a:pt x="13630" y="6365"/>
                    <a:pt x="15815" y="5722"/>
                    <a:pt x="16876" y="4886"/>
                  </a:cubicBezTo>
                  <a:cubicBezTo>
                    <a:pt x="16940" y="4854"/>
                    <a:pt x="16940" y="4758"/>
                    <a:pt x="16908" y="4661"/>
                  </a:cubicBezTo>
                  <a:cubicBezTo>
                    <a:pt x="16876" y="4629"/>
                    <a:pt x="16836" y="4613"/>
                    <a:pt x="16796" y="4613"/>
                  </a:cubicBezTo>
                  <a:cubicBezTo>
                    <a:pt x="16756" y="4613"/>
                    <a:pt x="16715" y="4629"/>
                    <a:pt x="16683" y="4661"/>
                  </a:cubicBezTo>
                  <a:cubicBezTo>
                    <a:pt x="15655" y="5465"/>
                    <a:pt x="13308" y="6140"/>
                    <a:pt x="12762" y="6301"/>
                  </a:cubicBezTo>
                  <a:lnTo>
                    <a:pt x="12119" y="6140"/>
                  </a:lnTo>
                  <a:lnTo>
                    <a:pt x="12279" y="5561"/>
                  </a:lnTo>
                  <a:lnTo>
                    <a:pt x="11604" y="5401"/>
                  </a:lnTo>
                  <a:cubicBezTo>
                    <a:pt x="11572" y="5143"/>
                    <a:pt x="11540" y="4854"/>
                    <a:pt x="11476" y="4629"/>
                  </a:cubicBezTo>
                  <a:lnTo>
                    <a:pt x="12472" y="3793"/>
                  </a:lnTo>
                  <a:lnTo>
                    <a:pt x="13694" y="3536"/>
                  </a:lnTo>
                  <a:lnTo>
                    <a:pt x="13790" y="3472"/>
                  </a:lnTo>
                  <a:lnTo>
                    <a:pt x="14690" y="2443"/>
                  </a:lnTo>
                  <a:cubicBezTo>
                    <a:pt x="14722" y="2379"/>
                    <a:pt x="14722" y="2283"/>
                    <a:pt x="14658" y="2218"/>
                  </a:cubicBezTo>
                  <a:cubicBezTo>
                    <a:pt x="14626" y="2186"/>
                    <a:pt x="14586" y="2170"/>
                    <a:pt x="14546" y="2170"/>
                  </a:cubicBezTo>
                  <a:cubicBezTo>
                    <a:pt x="14505" y="2170"/>
                    <a:pt x="14465" y="2186"/>
                    <a:pt x="14433" y="2218"/>
                  </a:cubicBezTo>
                  <a:lnTo>
                    <a:pt x="13597" y="3247"/>
                  </a:lnTo>
                  <a:lnTo>
                    <a:pt x="12376" y="3504"/>
                  </a:lnTo>
                  <a:lnTo>
                    <a:pt x="12312" y="3536"/>
                  </a:lnTo>
                  <a:lnTo>
                    <a:pt x="11379" y="4308"/>
                  </a:lnTo>
                  <a:cubicBezTo>
                    <a:pt x="11187" y="3761"/>
                    <a:pt x="10929" y="3375"/>
                    <a:pt x="10929" y="3375"/>
                  </a:cubicBezTo>
                  <a:cubicBezTo>
                    <a:pt x="10929" y="3375"/>
                    <a:pt x="9644" y="3247"/>
                    <a:pt x="8261" y="3118"/>
                  </a:cubicBezTo>
                  <a:lnTo>
                    <a:pt x="8390" y="2572"/>
                  </a:lnTo>
                  <a:cubicBezTo>
                    <a:pt x="8422" y="2508"/>
                    <a:pt x="8390" y="2443"/>
                    <a:pt x="8358" y="2411"/>
                  </a:cubicBezTo>
                  <a:lnTo>
                    <a:pt x="6976" y="1382"/>
                  </a:lnTo>
                  <a:lnTo>
                    <a:pt x="6590" y="129"/>
                  </a:lnTo>
                  <a:cubicBezTo>
                    <a:pt x="6590" y="32"/>
                    <a:pt x="6493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64"/>
            <p:cNvSpPr/>
            <p:nvPr/>
          </p:nvSpPr>
          <p:spPr>
            <a:xfrm>
              <a:off x="4112125" y="3168875"/>
              <a:ext cx="157550" cy="145500"/>
            </a:xfrm>
            <a:custGeom>
              <a:avLst/>
              <a:gdLst/>
              <a:ahLst/>
              <a:cxnLst/>
              <a:rect l="l" t="t" r="r" b="b"/>
              <a:pathLst>
                <a:path w="6302" h="5820" extrusionOk="0">
                  <a:moveTo>
                    <a:pt x="1094" y="1"/>
                  </a:moveTo>
                  <a:lnTo>
                    <a:pt x="1415" y="1512"/>
                  </a:lnTo>
                  <a:lnTo>
                    <a:pt x="740" y="2090"/>
                  </a:lnTo>
                  <a:lnTo>
                    <a:pt x="1126" y="2862"/>
                  </a:lnTo>
                  <a:lnTo>
                    <a:pt x="1" y="4180"/>
                  </a:lnTo>
                  <a:lnTo>
                    <a:pt x="5112" y="5819"/>
                  </a:lnTo>
                  <a:lnTo>
                    <a:pt x="4308" y="2958"/>
                  </a:lnTo>
                  <a:lnTo>
                    <a:pt x="6301" y="483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64"/>
            <p:cNvSpPr/>
            <p:nvPr/>
          </p:nvSpPr>
          <p:spPr>
            <a:xfrm>
              <a:off x="4108125" y="3164875"/>
              <a:ext cx="165550" cy="153050"/>
            </a:xfrm>
            <a:custGeom>
              <a:avLst/>
              <a:gdLst/>
              <a:ahLst/>
              <a:cxnLst/>
              <a:rect l="l" t="t" r="r" b="b"/>
              <a:pathLst>
                <a:path w="6622" h="6122" extrusionOk="0">
                  <a:moveTo>
                    <a:pt x="1447" y="322"/>
                  </a:moveTo>
                  <a:lnTo>
                    <a:pt x="6172" y="772"/>
                  </a:lnTo>
                  <a:lnTo>
                    <a:pt x="4372" y="3022"/>
                  </a:lnTo>
                  <a:lnTo>
                    <a:pt x="4340" y="3150"/>
                  </a:lnTo>
                  <a:lnTo>
                    <a:pt x="5047" y="5722"/>
                  </a:lnTo>
                  <a:lnTo>
                    <a:pt x="418" y="4243"/>
                  </a:lnTo>
                  <a:lnTo>
                    <a:pt x="1414" y="3118"/>
                  </a:lnTo>
                  <a:lnTo>
                    <a:pt x="1447" y="3054"/>
                  </a:lnTo>
                  <a:lnTo>
                    <a:pt x="1447" y="2958"/>
                  </a:lnTo>
                  <a:lnTo>
                    <a:pt x="1093" y="2283"/>
                  </a:lnTo>
                  <a:lnTo>
                    <a:pt x="1672" y="1768"/>
                  </a:lnTo>
                  <a:cubicBezTo>
                    <a:pt x="1736" y="1736"/>
                    <a:pt x="1736" y="1672"/>
                    <a:pt x="1736" y="1640"/>
                  </a:cubicBezTo>
                  <a:lnTo>
                    <a:pt x="1447" y="322"/>
                  </a:lnTo>
                  <a:close/>
                  <a:moveTo>
                    <a:pt x="1254" y="0"/>
                  </a:moveTo>
                  <a:cubicBezTo>
                    <a:pt x="1222" y="0"/>
                    <a:pt x="1157" y="32"/>
                    <a:pt x="1125" y="65"/>
                  </a:cubicBezTo>
                  <a:lnTo>
                    <a:pt x="1093" y="193"/>
                  </a:lnTo>
                  <a:lnTo>
                    <a:pt x="1414" y="1608"/>
                  </a:lnTo>
                  <a:lnTo>
                    <a:pt x="804" y="2122"/>
                  </a:lnTo>
                  <a:cubicBezTo>
                    <a:pt x="739" y="2186"/>
                    <a:pt x="707" y="2250"/>
                    <a:pt x="772" y="2315"/>
                  </a:cubicBezTo>
                  <a:lnTo>
                    <a:pt x="1125" y="2990"/>
                  </a:lnTo>
                  <a:lnTo>
                    <a:pt x="32" y="4211"/>
                  </a:lnTo>
                  <a:lnTo>
                    <a:pt x="0" y="4275"/>
                  </a:lnTo>
                  <a:lnTo>
                    <a:pt x="0" y="4372"/>
                  </a:lnTo>
                  <a:cubicBezTo>
                    <a:pt x="0" y="4404"/>
                    <a:pt x="64" y="4468"/>
                    <a:pt x="97" y="4468"/>
                  </a:cubicBezTo>
                  <a:lnTo>
                    <a:pt x="5207" y="6108"/>
                  </a:lnTo>
                  <a:cubicBezTo>
                    <a:pt x="5226" y="6117"/>
                    <a:pt x="5245" y="6121"/>
                    <a:pt x="5263" y="6121"/>
                  </a:cubicBezTo>
                  <a:cubicBezTo>
                    <a:pt x="5307" y="6121"/>
                    <a:pt x="5345" y="6098"/>
                    <a:pt x="5368" y="6076"/>
                  </a:cubicBezTo>
                  <a:cubicBezTo>
                    <a:pt x="5400" y="6043"/>
                    <a:pt x="5432" y="5979"/>
                    <a:pt x="5400" y="5915"/>
                  </a:cubicBezTo>
                  <a:lnTo>
                    <a:pt x="4661" y="3150"/>
                  </a:lnTo>
                  <a:lnTo>
                    <a:pt x="6590" y="740"/>
                  </a:lnTo>
                  <a:cubicBezTo>
                    <a:pt x="6622" y="675"/>
                    <a:pt x="6622" y="643"/>
                    <a:pt x="6622" y="579"/>
                  </a:cubicBezTo>
                  <a:cubicBezTo>
                    <a:pt x="6590" y="515"/>
                    <a:pt x="6558" y="482"/>
                    <a:pt x="6493" y="482"/>
                  </a:cubicBezTo>
                  <a:lnTo>
                    <a:pt x="12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64"/>
            <p:cNvSpPr/>
            <p:nvPr/>
          </p:nvSpPr>
          <p:spPr>
            <a:xfrm>
              <a:off x="4219825" y="3191400"/>
              <a:ext cx="59475" cy="107700"/>
            </a:xfrm>
            <a:custGeom>
              <a:avLst/>
              <a:gdLst/>
              <a:ahLst/>
              <a:cxnLst/>
              <a:rect l="l" t="t" r="r" b="b"/>
              <a:pathLst>
                <a:path w="2379" h="4308" extrusionOk="0">
                  <a:moveTo>
                    <a:pt x="1736" y="0"/>
                  </a:moveTo>
                  <a:lnTo>
                    <a:pt x="0" y="2057"/>
                  </a:lnTo>
                  <a:lnTo>
                    <a:pt x="739" y="4307"/>
                  </a:lnTo>
                  <a:lnTo>
                    <a:pt x="2379" y="2572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64"/>
            <p:cNvSpPr/>
            <p:nvPr/>
          </p:nvSpPr>
          <p:spPr>
            <a:xfrm>
              <a:off x="4216600" y="3187375"/>
              <a:ext cx="66725" cy="115275"/>
            </a:xfrm>
            <a:custGeom>
              <a:avLst/>
              <a:gdLst/>
              <a:ahLst/>
              <a:cxnLst/>
              <a:rect l="l" t="t" r="r" b="b"/>
              <a:pathLst>
                <a:path w="2669" h="4611" extrusionOk="0">
                  <a:moveTo>
                    <a:pt x="1801" y="482"/>
                  </a:moveTo>
                  <a:lnTo>
                    <a:pt x="2347" y="2668"/>
                  </a:lnTo>
                  <a:lnTo>
                    <a:pt x="933" y="4179"/>
                  </a:lnTo>
                  <a:lnTo>
                    <a:pt x="322" y="2250"/>
                  </a:lnTo>
                  <a:lnTo>
                    <a:pt x="1801" y="482"/>
                  </a:lnTo>
                  <a:close/>
                  <a:moveTo>
                    <a:pt x="1897" y="0"/>
                  </a:moveTo>
                  <a:cubicBezTo>
                    <a:pt x="1865" y="0"/>
                    <a:pt x="1801" y="0"/>
                    <a:pt x="1769" y="65"/>
                  </a:cubicBezTo>
                  <a:lnTo>
                    <a:pt x="33" y="2122"/>
                  </a:lnTo>
                  <a:lnTo>
                    <a:pt x="1" y="2186"/>
                  </a:lnTo>
                  <a:lnTo>
                    <a:pt x="1" y="2283"/>
                  </a:lnTo>
                  <a:lnTo>
                    <a:pt x="708" y="4501"/>
                  </a:lnTo>
                  <a:cubicBezTo>
                    <a:pt x="740" y="4565"/>
                    <a:pt x="772" y="4597"/>
                    <a:pt x="836" y="4597"/>
                  </a:cubicBezTo>
                  <a:cubicBezTo>
                    <a:pt x="855" y="4606"/>
                    <a:pt x="871" y="4610"/>
                    <a:pt x="885" y="4610"/>
                  </a:cubicBezTo>
                  <a:cubicBezTo>
                    <a:pt x="919" y="4610"/>
                    <a:pt x="942" y="4588"/>
                    <a:pt x="965" y="4565"/>
                  </a:cubicBezTo>
                  <a:lnTo>
                    <a:pt x="2636" y="2829"/>
                  </a:lnTo>
                  <a:cubicBezTo>
                    <a:pt x="2669" y="2797"/>
                    <a:pt x="2669" y="2733"/>
                    <a:pt x="2669" y="2700"/>
                  </a:cubicBezTo>
                  <a:lnTo>
                    <a:pt x="2026" y="97"/>
                  </a:lnTo>
                  <a:cubicBezTo>
                    <a:pt x="2026" y="65"/>
                    <a:pt x="1961" y="0"/>
                    <a:pt x="18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64"/>
            <p:cNvSpPr/>
            <p:nvPr/>
          </p:nvSpPr>
          <p:spPr>
            <a:xfrm>
              <a:off x="2692150" y="2510725"/>
              <a:ext cx="427550" cy="357150"/>
            </a:xfrm>
            <a:custGeom>
              <a:avLst/>
              <a:gdLst/>
              <a:ahLst/>
              <a:cxnLst/>
              <a:rect l="l" t="t" r="r" b="b"/>
              <a:pathLst>
                <a:path w="17102" h="14286" extrusionOk="0">
                  <a:moveTo>
                    <a:pt x="3601" y="1"/>
                  </a:moveTo>
                  <a:cubicBezTo>
                    <a:pt x="3504" y="1"/>
                    <a:pt x="3440" y="65"/>
                    <a:pt x="3440" y="161"/>
                  </a:cubicBezTo>
                  <a:cubicBezTo>
                    <a:pt x="3376" y="1544"/>
                    <a:pt x="4597" y="3858"/>
                    <a:pt x="4951" y="4501"/>
                  </a:cubicBezTo>
                  <a:lnTo>
                    <a:pt x="4372" y="5465"/>
                  </a:lnTo>
                  <a:cubicBezTo>
                    <a:pt x="3665" y="5465"/>
                    <a:pt x="1383" y="5465"/>
                    <a:pt x="129" y="5947"/>
                  </a:cubicBezTo>
                  <a:cubicBezTo>
                    <a:pt x="65" y="5980"/>
                    <a:pt x="1" y="6076"/>
                    <a:pt x="33" y="6140"/>
                  </a:cubicBezTo>
                  <a:cubicBezTo>
                    <a:pt x="57" y="6213"/>
                    <a:pt x="117" y="6249"/>
                    <a:pt x="173" y="6249"/>
                  </a:cubicBezTo>
                  <a:cubicBezTo>
                    <a:pt x="192" y="6249"/>
                    <a:pt x="210" y="6245"/>
                    <a:pt x="226" y="6237"/>
                  </a:cubicBezTo>
                  <a:cubicBezTo>
                    <a:pt x="1222" y="5853"/>
                    <a:pt x="2949" y="5775"/>
                    <a:pt x="3907" y="5775"/>
                  </a:cubicBezTo>
                  <a:cubicBezTo>
                    <a:pt x="4154" y="5775"/>
                    <a:pt x="4350" y="5780"/>
                    <a:pt x="4469" y="5787"/>
                  </a:cubicBezTo>
                  <a:lnTo>
                    <a:pt x="5015" y="6108"/>
                  </a:lnTo>
                  <a:lnTo>
                    <a:pt x="4726" y="6622"/>
                  </a:lnTo>
                  <a:lnTo>
                    <a:pt x="5337" y="6944"/>
                  </a:lnTo>
                  <a:cubicBezTo>
                    <a:pt x="5272" y="7233"/>
                    <a:pt x="5240" y="7490"/>
                    <a:pt x="5240" y="7747"/>
                  </a:cubicBezTo>
                  <a:lnTo>
                    <a:pt x="4019" y="8230"/>
                  </a:lnTo>
                  <a:lnTo>
                    <a:pt x="2765" y="8165"/>
                  </a:lnTo>
                  <a:lnTo>
                    <a:pt x="2701" y="8197"/>
                  </a:lnTo>
                  <a:lnTo>
                    <a:pt x="1544" y="8937"/>
                  </a:lnTo>
                  <a:cubicBezTo>
                    <a:pt x="1447" y="9001"/>
                    <a:pt x="1447" y="9065"/>
                    <a:pt x="1479" y="9162"/>
                  </a:cubicBezTo>
                  <a:cubicBezTo>
                    <a:pt x="1517" y="9199"/>
                    <a:pt x="1566" y="9215"/>
                    <a:pt x="1612" y="9215"/>
                  </a:cubicBezTo>
                  <a:cubicBezTo>
                    <a:pt x="1646" y="9215"/>
                    <a:pt x="1678" y="9207"/>
                    <a:pt x="1704" y="9194"/>
                  </a:cubicBezTo>
                  <a:lnTo>
                    <a:pt x="2797" y="8455"/>
                  </a:lnTo>
                  <a:lnTo>
                    <a:pt x="4051" y="8551"/>
                  </a:lnTo>
                  <a:lnTo>
                    <a:pt x="4115" y="8551"/>
                  </a:lnTo>
                  <a:lnTo>
                    <a:pt x="5240" y="8069"/>
                  </a:lnTo>
                  <a:cubicBezTo>
                    <a:pt x="5272" y="8680"/>
                    <a:pt x="5401" y="9098"/>
                    <a:pt x="5401" y="9098"/>
                  </a:cubicBezTo>
                  <a:cubicBezTo>
                    <a:pt x="5401" y="9098"/>
                    <a:pt x="6590" y="9580"/>
                    <a:pt x="7876" y="10094"/>
                  </a:cubicBezTo>
                  <a:lnTo>
                    <a:pt x="7587" y="10576"/>
                  </a:lnTo>
                  <a:cubicBezTo>
                    <a:pt x="7555" y="10640"/>
                    <a:pt x="7555" y="10705"/>
                    <a:pt x="7587" y="10769"/>
                  </a:cubicBezTo>
                  <a:lnTo>
                    <a:pt x="8615" y="12119"/>
                  </a:lnTo>
                  <a:lnTo>
                    <a:pt x="8615" y="13469"/>
                  </a:lnTo>
                  <a:cubicBezTo>
                    <a:pt x="8615" y="13533"/>
                    <a:pt x="8680" y="13598"/>
                    <a:pt x="8776" y="13598"/>
                  </a:cubicBezTo>
                  <a:cubicBezTo>
                    <a:pt x="8840" y="13598"/>
                    <a:pt x="8873" y="13566"/>
                    <a:pt x="8905" y="13533"/>
                  </a:cubicBezTo>
                  <a:lnTo>
                    <a:pt x="8937" y="13469"/>
                  </a:lnTo>
                  <a:lnTo>
                    <a:pt x="8937" y="12087"/>
                  </a:lnTo>
                  <a:lnTo>
                    <a:pt x="8905" y="11991"/>
                  </a:lnTo>
                  <a:lnTo>
                    <a:pt x="7908" y="10640"/>
                  </a:lnTo>
                  <a:lnTo>
                    <a:pt x="8165" y="10223"/>
                  </a:lnTo>
                  <a:cubicBezTo>
                    <a:pt x="9130" y="10608"/>
                    <a:pt x="10126" y="10994"/>
                    <a:pt x="10640" y="11123"/>
                  </a:cubicBezTo>
                  <a:lnTo>
                    <a:pt x="10640" y="12505"/>
                  </a:lnTo>
                  <a:cubicBezTo>
                    <a:pt x="10640" y="12569"/>
                    <a:pt x="10705" y="12633"/>
                    <a:pt x="10769" y="12633"/>
                  </a:cubicBezTo>
                  <a:lnTo>
                    <a:pt x="12891" y="13244"/>
                  </a:lnTo>
                  <a:lnTo>
                    <a:pt x="13276" y="14209"/>
                  </a:lnTo>
                  <a:cubicBezTo>
                    <a:pt x="13276" y="14256"/>
                    <a:pt x="13328" y="14285"/>
                    <a:pt x="13394" y="14285"/>
                  </a:cubicBezTo>
                  <a:cubicBezTo>
                    <a:pt x="13417" y="14285"/>
                    <a:pt x="13443" y="14281"/>
                    <a:pt x="13469" y="14273"/>
                  </a:cubicBezTo>
                  <a:lnTo>
                    <a:pt x="13533" y="14209"/>
                  </a:lnTo>
                  <a:lnTo>
                    <a:pt x="13533" y="14080"/>
                  </a:lnTo>
                  <a:lnTo>
                    <a:pt x="13148" y="13051"/>
                  </a:lnTo>
                  <a:lnTo>
                    <a:pt x="13051" y="12987"/>
                  </a:lnTo>
                  <a:lnTo>
                    <a:pt x="10962" y="12376"/>
                  </a:lnTo>
                  <a:lnTo>
                    <a:pt x="10930" y="11187"/>
                  </a:lnTo>
                  <a:lnTo>
                    <a:pt x="10930" y="11187"/>
                  </a:lnTo>
                  <a:cubicBezTo>
                    <a:pt x="11186" y="11227"/>
                    <a:pt x="11503" y="11245"/>
                    <a:pt x="11850" y="11245"/>
                  </a:cubicBezTo>
                  <a:cubicBezTo>
                    <a:pt x="12331" y="11245"/>
                    <a:pt x="12868" y="11211"/>
                    <a:pt x="13373" y="11155"/>
                  </a:cubicBezTo>
                  <a:cubicBezTo>
                    <a:pt x="14241" y="11091"/>
                    <a:pt x="14723" y="10190"/>
                    <a:pt x="14369" y="9419"/>
                  </a:cubicBezTo>
                  <a:lnTo>
                    <a:pt x="13308" y="7265"/>
                  </a:lnTo>
                  <a:lnTo>
                    <a:pt x="14208" y="6751"/>
                  </a:lnTo>
                  <a:lnTo>
                    <a:pt x="15784" y="8294"/>
                  </a:lnTo>
                  <a:lnTo>
                    <a:pt x="15912" y="8358"/>
                  </a:lnTo>
                  <a:lnTo>
                    <a:pt x="17005" y="8165"/>
                  </a:lnTo>
                  <a:lnTo>
                    <a:pt x="17101" y="8101"/>
                  </a:lnTo>
                  <a:lnTo>
                    <a:pt x="17101" y="8005"/>
                  </a:lnTo>
                  <a:cubicBezTo>
                    <a:pt x="17101" y="7925"/>
                    <a:pt x="17058" y="7868"/>
                    <a:pt x="16989" y="7868"/>
                  </a:cubicBezTo>
                  <a:cubicBezTo>
                    <a:pt x="16974" y="7868"/>
                    <a:pt x="16958" y="7870"/>
                    <a:pt x="16941" y="7876"/>
                  </a:cubicBezTo>
                  <a:lnTo>
                    <a:pt x="15944" y="8037"/>
                  </a:lnTo>
                  <a:lnTo>
                    <a:pt x="14369" y="6462"/>
                  </a:lnTo>
                  <a:cubicBezTo>
                    <a:pt x="14324" y="6439"/>
                    <a:pt x="14278" y="6416"/>
                    <a:pt x="14233" y="6416"/>
                  </a:cubicBezTo>
                  <a:cubicBezTo>
                    <a:pt x="14214" y="6416"/>
                    <a:pt x="14195" y="6420"/>
                    <a:pt x="14176" y="6430"/>
                  </a:cubicBezTo>
                  <a:lnTo>
                    <a:pt x="13148" y="7008"/>
                  </a:lnTo>
                  <a:lnTo>
                    <a:pt x="13083" y="6815"/>
                  </a:lnTo>
                  <a:lnTo>
                    <a:pt x="11026" y="5304"/>
                  </a:lnTo>
                  <a:lnTo>
                    <a:pt x="11380" y="4694"/>
                  </a:lnTo>
                  <a:lnTo>
                    <a:pt x="13019" y="4919"/>
                  </a:lnTo>
                  <a:lnTo>
                    <a:pt x="13116" y="4887"/>
                  </a:lnTo>
                  <a:lnTo>
                    <a:pt x="14305" y="4212"/>
                  </a:lnTo>
                  <a:lnTo>
                    <a:pt x="14369" y="4147"/>
                  </a:lnTo>
                  <a:cubicBezTo>
                    <a:pt x="14401" y="4115"/>
                    <a:pt x="14401" y="4051"/>
                    <a:pt x="14369" y="3987"/>
                  </a:cubicBezTo>
                  <a:cubicBezTo>
                    <a:pt x="14349" y="3947"/>
                    <a:pt x="14305" y="3919"/>
                    <a:pt x="14251" y="3919"/>
                  </a:cubicBezTo>
                  <a:cubicBezTo>
                    <a:pt x="14218" y="3919"/>
                    <a:pt x="14181" y="3930"/>
                    <a:pt x="14144" y="3954"/>
                  </a:cubicBezTo>
                  <a:lnTo>
                    <a:pt x="12987" y="4597"/>
                  </a:lnTo>
                  <a:lnTo>
                    <a:pt x="11315" y="4404"/>
                  </a:lnTo>
                  <a:cubicBezTo>
                    <a:pt x="11298" y="4396"/>
                    <a:pt x="11281" y="4392"/>
                    <a:pt x="11264" y="4392"/>
                  </a:cubicBezTo>
                  <a:cubicBezTo>
                    <a:pt x="11219" y="4392"/>
                    <a:pt x="11178" y="4422"/>
                    <a:pt x="11155" y="4469"/>
                  </a:cubicBezTo>
                  <a:lnTo>
                    <a:pt x="10769" y="5112"/>
                  </a:lnTo>
                  <a:lnTo>
                    <a:pt x="8487" y="3440"/>
                  </a:lnTo>
                  <a:cubicBezTo>
                    <a:pt x="8487" y="3440"/>
                    <a:pt x="7940" y="3697"/>
                    <a:pt x="7265" y="4212"/>
                  </a:cubicBezTo>
                  <a:lnTo>
                    <a:pt x="7137" y="3312"/>
                  </a:lnTo>
                  <a:lnTo>
                    <a:pt x="7137" y="3247"/>
                  </a:lnTo>
                  <a:lnTo>
                    <a:pt x="6462" y="2219"/>
                  </a:lnTo>
                  <a:lnTo>
                    <a:pt x="6526" y="901"/>
                  </a:lnTo>
                  <a:cubicBezTo>
                    <a:pt x="6526" y="804"/>
                    <a:pt x="6462" y="740"/>
                    <a:pt x="6397" y="740"/>
                  </a:cubicBezTo>
                  <a:cubicBezTo>
                    <a:pt x="6301" y="740"/>
                    <a:pt x="6237" y="804"/>
                    <a:pt x="6237" y="869"/>
                  </a:cubicBezTo>
                  <a:lnTo>
                    <a:pt x="6140" y="2251"/>
                  </a:lnTo>
                  <a:lnTo>
                    <a:pt x="6172" y="2347"/>
                  </a:lnTo>
                  <a:lnTo>
                    <a:pt x="6847" y="3376"/>
                  </a:lnTo>
                  <a:lnTo>
                    <a:pt x="6976" y="4437"/>
                  </a:lnTo>
                  <a:cubicBezTo>
                    <a:pt x="6912" y="4469"/>
                    <a:pt x="6847" y="4533"/>
                    <a:pt x="6783" y="4597"/>
                  </a:cubicBezTo>
                  <a:lnTo>
                    <a:pt x="6076" y="4179"/>
                  </a:lnTo>
                  <a:lnTo>
                    <a:pt x="5755" y="4694"/>
                  </a:lnTo>
                  <a:lnTo>
                    <a:pt x="5240" y="4404"/>
                  </a:lnTo>
                  <a:cubicBezTo>
                    <a:pt x="4951" y="3890"/>
                    <a:pt x="3697" y="1511"/>
                    <a:pt x="3762" y="161"/>
                  </a:cubicBezTo>
                  <a:cubicBezTo>
                    <a:pt x="3762" y="65"/>
                    <a:pt x="3697" y="1"/>
                    <a:pt x="3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64"/>
            <p:cNvSpPr/>
            <p:nvPr/>
          </p:nvSpPr>
          <p:spPr>
            <a:xfrm>
              <a:off x="2836800" y="2611975"/>
              <a:ext cx="177625" cy="168000"/>
            </a:xfrm>
            <a:custGeom>
              <a:avLst/>
              <a:gdLst/>
              <a:ahLst/>
              <a:cxnLst/>
              <a:rect l="l" t="t" r="r" b="b"/>
              <a:pathLst>
                <a:path w="7105" h="6720" extrusionOk="0">
                  <a:moveTo>
                    <a:pt x="2669" y="1"/>
                  </a:moveTo>
                  <a:lnTo>
                    <a:pt x="2604" y="2958"/>
                  </a:lnTo>
                  <a:lnTo>
                    <a:pt x="1" y="4758"/>
                  </a:lnTo>
                  <a:lnTo>
                    <a:pt x="4854" y="6719"/>
                  </a:lnTo>
                  <a:lnTo>
                    <a:pt x="4951" y="5176"/>
                  </a:lnTo>
                  <a:lnTo>
                    <a:pt x="5787" y="4790"/>
                  </a:lnTo>
                  <a:lnTo>
                    <a:pt x="5626" y="3955"/>
                  </a:lnTo>
                  <a:lnTo>
                    <a:pt x="7105" y="3022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64"/>
            <p:cNvSpPr/>
            <p:nvPr/>
          </p:nvSpPr>
          <p:spPr>
            <a:xfrm>
              <a:off x="2832775" y="2608175"/>
              <a:ext cx="185675" cy="175000"/>
            </a:xfrm>
            <a:custGeom>
              <a:avLst/>
              <a:gdLst/>
              <a:ahLst/>
              <a:cxnLst/>
              <a:rect l="l" t="t" r="r" b="b"/>
              <a:pathLst>
                <a:path w="7427" h="7000" extrusionOk="0">
                  <a:moveTo>
                    <a:pt x="2990" y="442"/>
                  </a:moveTo>
                  <a:lnTo>
                    <a:pt x="6976" y="3174"/>
                  </a:lnTo>
                  <a:lnTo>
                    <a:pt x="5723" y="3978"/>
                  </a:lnTo>
                  <a:lnTo>
                    <a:pt x="5658" y="4010"/>
                  </a:lnTo>
                  <a:lnTo>
                    <a:pt x="5626" y="4139"/>
                  </a:lnTo>
                  <a:lnTo>
                    <a:pt x="5787" y="4878"/>
                  </a:lnTo>
                  <a:lnTo>
                    <a:pt x="5080" y="5167"/>
                  </a:lnTo>
                  <a:cubicBezTo>
                    <a:pt x="5015" y="5200"/>
                    <a:pt x="4983" y="5264"/>
                    <a:pt x="4983" y="5296"/>
                  </a:cubicBezTo>
                  <a:lnTo>
                    <a:pt x="4887" y="6646"/>
                  </a:lnTo>
                  <a:lnTo>
                    <a:pt x="483" y="4878"/>
                  </a:lnTo>
                  <a:lnTo>
                    <a:pt x="2862" y="3239"/>
                  </a:lnTo>
                  <a:cubicBezTo>
                    <a:pt x="2894" y="3207"/>
                    <a:pt x="2926" y="3142"/>
                    <a:pt x="2926" y="3110"/>
                  </a:cubicBezTo>
                  <a:lnTo>
                    <a:pt x="2990" y="442"/>
                  </a:lnTo>
                  <a:close/>
                  <a:moveTo>
                    <a:pt x="2834" y="0"/>
                  </a:moveTo>
                  <a:cubicBezTo>
                    <a:pt x="2806" y="0"/>
                    <a:pt x="2781" y="8"/>
                    <a:pt x="2765" y="24"/>
                  </a:cubicBezTo>
                  <a:cubicBezTo>
                    <a:pt x="2701" y="56"/>
                    <a:pt x="2669" y="89"/>
                    <a:pt x="2669" y="153"/>
                  </a:cubicBezTo>
                  <a:lnTo>
                    <a:pt x="2605" y="3014"/>
                  </a:lnTo>
                  <a:lnTo>
                    <a:pt x="65" y="4782"/>
                  </a:lnTo>
                  <a:cubicBezTo>
                    <a:pt x="1" y="4814"/>
                    <a:pt x="1" y="4878"/>
                    <a:pt x="1" y="4942"/>
                  </a:cubicBezTo>
                  <a:cubicBezTo>
                    <a:pt x="1" y="4975"/>
                    <a:pt x="33" y="5039"/>
                    <a:pt x="97" y="5071"/>
                  </a:cubicBezTo>
                  <a:lnTo>
                    <a:pt x="4983" y="7000"/>
                  </a:lnTo>
                  <a:lnTo>
                    <a:pt x="5112" y="7000"/>
                  </a:lnTo>
                  <a:cubicBezTo>
                    <a:pt x="5144" y="6967"/>
                    <a:pt x="5176" y="6935"/>
                    <a:pt x="5176" y="6871"/>
                  </a:cubicBezTo>
                  <a:lnTo>
                    <a:pt x="5273" y="5425"/>
                  </a:lnTo>
                  <a:lnTo>
                    <a:pt x="6012" y="5103"/>
                  </a:lnTo>
                  <a:cubicBezTo>
                    <a:pt x="6076" y="5071"/>
                    <a:pt x="6108" y="5007"/>
                    <a:pt x="6108" y="4942"/>
                  </a:cubicBezTo>
                  <a:lnTo>
                    <a:pt x="5948" y="4171"/>
                  </a:lnTo>
                  <a:lnTo>
                    <a:pt x="7330" y="3303"/>
                  </a:lnTo>
                  <a:lnTo>
                    <a:pt x="7394" y="3239"/>
                  </a:lnTo>
                  <a:lnTo>
                    <a:pt x="7426" y="3174"/>
                  </a:lnTo>
                  <a:cubicBezTo>
                    <a:pt x="7426" y="3142"/>
                    <a:pt x="7394" y="3078"/>
                    <a:pt x="7362" y="3046"/>
                  </a:cubicBezTo>
                  <a:lnTo>
                    <a:pt x="2926" y="24"/>
                  </a:lnTo>
                  <a:cubicBezTo>
                    <a:pt x="2894" y="8"/>
                    <a:pt x="2862" y="0"/>
                    <a:pt x="2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64"/>
            <p:cNvSpPr/>
            <p:nvPr/>
          </p:nvSpPr>
          <p:spPr>
            <a:xfrm>
              <a:off x="2845650" y="2627250"/>
              <a:ext cx="56275" cy="95650"/>
            </a:xfrm>
            <a:custGeom>
              <a:avLst/>
              <a:gdLst/>
              <a:ahLst/>
              <a:cxnLst/>
              <a:rect l="l" t="t" r="r" b="b"/>
              <a:pathLst>
                <a:path w="2251" h="3826" extrusionOk="0">
                  <a:moveTo>
                    <a:pt x="2186" y="1"/>
                  </a:moveTo>
                  <a:lnTo>
                    <a:pt x="129" y="1190"/>
                  </a:lnTo>
                  <a:lnTo>
                    <a:pt x="0" y="3826"/>
                  </a:lnTo>
                  <a:lnTo>
                    <a:pt x="2250" y="2347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64"/>
            <p:cNvSpPr/>
            <p:nvPr/>
          </p:nvSpPr>
          <p:spPr>
            <a:xfrm>
              <a:off x="2841625" y="2623225"/>
              <a:ext cx="64325" cy="103500"/>
            </a:xfrm>
            <a:custGeom>
              <a:avLst/>
              <a:gdLst/>
              <a:ahLst/>
              <a:cxnLst/>
              <a:rect l="l" t="t" r="r" b="b"/>
              <a:pathLst>
                <a:path w="2573" h="4140" extrusionOk="0">
                  <a:moveTo>
                    <a:pt x="2218" y="419"/>
                  </a:moveTo>
                  <a:lnTo>
                    <a:pt x="2251" y="2412"/>
                  </a:lnTo>
                  <a:lnTo>
                    <a:pt x="322" y="3697"/>
                  </a:lnTo>
                  <a:lnTo>
                    <a:pt x="418" y="1447"/>
                  </a:lnTo>
                  <a:lnTo>
                    <a:pt x="2218" y="419"/>
                  </a:lnTo>
                  <a:close/>
                  <a:moveTo>
                    <a:pt x="2283" y="1"/>
                  </a:moveTo>
                  <a:lnTo>
                    <a:pt x="193" y="1222"/>
                  </a:lnTo>
                  <a:cubicBezTo>
                    <a:pt x="161" y="1222"/>
                    <a:pt x="129" y="1287"/>
                    <a:pt x="129" y="1351"/>
                  </a:cubicBezTo>
                  <a:lnTo>
                    <a:pt x="1" y="3987"/>
                  </a:lnTo>
                  <a:cubicBezTo>
                    <a:pt x="1" y="4051"/>
                    <a:pt x="33" y="4083"/>
                    <a:pt x="97" y="4115"/>
                  </a:cubicBezTo>
                  <a:cubicBezTo>
                    <a:pt x="113" y="4131"/>
                    <a:pt x="137" y="4139"/>
                    <a:pt x="165" y="4139"/>
                  </a:cubicBezTo>
                  <a:cubicBezTo>
                    <a:pt x="193" y="4139"/>
                    <a:pt x="226" y="4131"/>
                    <a:pt x="258" y="4115"/>
                  </a:cubicBezTo>
                  <a:lnTo>
                    <a:pt x="2508" y="2637"/>
                  </a:lnTo>
                  <a:lnTo>
                    <a:pt x="2540" y="2572"/>
                  </a:lnTo>
                  <a:lnTo>
                    <a:pt x="2572" y="2508"/>
                  </a:lnTo>
                  <a:lnTo>
                    <a:pt x="2508" y="129"/>
                  </a:lnTo>
                  <a:cubicBezTo>
                    <a:pt x="2508" y="97"/>
                    <a:pt x="2476" y="33"/>
                    <a:pt x="2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64"/>
            <p:cNvSpPr/>
            <p:nvPr/>
          </p:nvSpPr>
          <p:spPr>
            <a:xfrm>
              <a:off x="3290050" y="3551400"/>
              <a:ext cx="279675" cy="397425"/>
            </a:xfrm>
            <a:custGeom>
              <a:avLst/>
              <a:gdLst/>
              <a:ahLst/>
              <a:cxnLst/>
              <a:rect l="l" t="t" r="r" b="b"/>
              <a:pathLst>
                <a:path w="11187" h="15897" extrusionOk="0">
                  <a:moveTo>
                    <a:pt x="2282" y="1"/>
                  </a:moveTo>
                  <a:lnTo>
                    <a:pt x="2186" y="33"/>
                  </a:lnTo>
                  <a:cubicBezTo>
                    <a:pt x="2122" y="65"/>
                    <a:pt x="2122" y="162"/>
                    <a:pt x="2154" y="226"/>
                  </a:cubicBezTo>
                  <a:lnTo>
                    <a:pt x="2797" y="1029"/>
                  </a:lnTo>
                  <a:lnTo>
                    <a:pt x="2186" y="3183"/>
                  </a:lnTo>
                  <a:cubicBezTo>
                    <a:pt x="2186" y="3247"/>
                    <a:pt x="2218" y="3312"/>
                    <a:pt x="2250" y="3344"/>
                  </a:cubicBezTo>
                  <a:lnTo>
                    <a:pt x="3247" y="3955"/>
                  </a:lnTo>
                  <a:lnTo>
                    <a:pt x="3118" y="4115"/>
                  </a:lnTo>
                  <a:lnTo>
                    <a:pt x="2797" y="6655"/>
                  </a:lnTo>
                  <a:lnTo>
                    <a:pt x="2122" y="6655"/>
                  </a:lnTo>
                  <a:lnTo>
                    <a:pt x="1479" y="5112"/>
                  </a:lnTo>
                  <a:lnTo>
                    <a:pt x="1414" y="5047"/>
                  </a:lnTo>
                  <a:lnTo>
                    <a:pt x="257" y="4340"/>
                  </a:lnTo>
                  <a:lnTo>
                    <a:pt x="161" y="4308"/>
                  </a:lnTo>
                  <a:cubicBezTo>
                    <a:pt x="129" y="4308"/>
                    <a:pt x="64" y="4340"/>
                    <a:pt x="32" y="4372"/>
                  </a:cubicBezTo>
                  <a:cubicBezTo>
                    <a:pt x="0" y="4437"/>
                    <a:pt x="0" y="4533"/>
                    <a:pt x="97" y="4597"/>
                  </a:cubicBezTo>
                  <a:lnTo>
                    <a:pt x="1222" y="5272"/>
                  </a:lnTo>
                  <a:lnTo>
                    <a:pt x="1864" y="6848"/>
                  </a:lnTo>
                  <a:cubicBezTo>
                    <a:pt x="1897" y="6912"/>
                    <a:pt x="1929" y="6944"/>
                    <a:pt x="1993" y="6944"/>
                  </a:cubicBezTo>
                  <a:lnTo>
                    <a:pt x="2765" y="6976"/>
                  </a:lnTo>
                  <a:lnTo>
                    <a:pt x="2411" y="9773"/>
                  </a:lnTo>
                  <a:cubicBezTo>
                    <a:pt x="2411" y="9773"/>
                    <a:pt x="2893" y="10158"/>
                    <a:pt x="3665" y="10480"/>
                  </a:cubicBezTo>
                  <a:lnTo>
                    <a:pt x="2957" y="10994"/>
                  </a:lnTo>
                  <a:lnTo>
                    <a:pt x="2925" y="11058"/>
                  </a:lnTo>
                  <a:lnTo>
                    <a:pt x="2347" y="12151"/>
                  </a:lnTo>
                  <a:lnTo>
                    <a:pt x="1125" y="12730"/>
                  </a:lnTo>
                  <a:cubicBezTo>
                    <a:pt x="1061" y="12762"/>
                    <a:pt x="1029" y="12859"/>
                    <a:pt x="1061" y="12923"/>
                  </a:cubicBezTo>
                  <a:cubicBezTo>
                    <a:pt x="1085" y="12995"/>
                    <a:pt x="1145" y="13031"/>
                    <a:pt x="1215" y="13031"/>
                  </a:cubicBezTo>
                  <a:cubicBezTo>
                    <a:pt x="1238" y="13031"/>
                    <a:pt x="1262" y="13027"/>
                    <a:pt x="1286" y="13019"/>
                  </a:cubicBezTo>
                  <a:lnTo>
                    <a:pt x="2507" y="12409"/>
                  </a:lnTo>
                  <a:lnTo>
                    <a:pt x="2572" y="12344"/>
                  </a:lnTo>
                  <a:lnTo>
                    <a:pt x="3150" y="11219"/>
                  </a:lnTo>
                  <a:lnTo>
                    <a:pt x="4018" y="10608"/>
                  </a:lnTo>
                  <a:cubicBezTo>
                    <a:pt x="4082" y="10641"/>
                    <a:pt x="4179" y="10673"/>
                    <a:pt x="4243" y="10705"/>
                  </a:cubicBezTo>
                  <a:lnTo>
                    <a:pt x="4243" y="11541"/>
                  </a:lnTo>
                  <a:lnTo>
                    <a:pt x="4854" y="11541"/>
                  </a:lnTo>
                  <a:lnTo>
                    <a:pt x="4854" y="12151"/>
                  </a:lnTo>
                  <a:cubicBezTo>
                    <a:pt x="4532" y="12666"/>
                    <a:pt x="3054" y="14916"/>
                    <a:pt x="1864" y="15527"/>
                  </a:cubicBezTo>
                  <a:cubicBezTo>
                    <a:pt x="1768" y="15559"/>
                    <a:pt x="1768" y="15655"/>
                    <a:pt x="1800" y="15719"/>
                  </a:cubicBezTo>
                  <a:cubicBezTo>
                    <a:pt x="1824" y="15767"/>
                    <a:pt x="1882" y="15796"/>
                    <a:pt x="1936" y="15796"/>
                  </a:cubicBezTo>
                  <a:cubicBezTo>
                    <a:pt x="1956" y="15796"/>
                    <a:pt x="1976" y="15792"/>
                    <a:pt x="1993" y="15784"/>
                  </a:cubicBezTo>
                  <a:cubicBezTo>
                    <a:pt x="3247" y="15173"/>
                    <a:pt x="4693" y="12955"/>
                    <a:pt x="5079" y="12376"/>
                  </a:cubicBezTo>
                  <a:lnTo>
                    <a:pt x="6204" y="12376"/>
                  </a:lnTo>
                  <a:cubicBezTo>
                    <a:pt x="6525" y="13019"/>
                    <a:pt x="7650" y="15012"/>
                    <a:pt x="8679" y="15848"/>
                  </a:cubicBezTo>
                  <a:cubicBezTo>
                    <a:pt x="8711" y="15880"/>
                    <a:pt x="8751" y="15896"/>
                    <a:pt x="8792" y="15896"/>
                  </a:cubicBezTo>
                  <a:cubicBezTo>
                    <a:pt x="8832" y="15896"/>
                    <a:pt x="8872" y="15880"/>
                    <a:pt x="8904" y="15848"/>
                  </a:cubicBezTo>
                  <a:cubicBezTo>
                    <a:pt x="8936" y="15784"/>
                    <a:pt x="8936" y="15687"/>
                    <a:pt x="8872" y="15623"/>
                  </a:cubicBezTo>
                  <a:cubicBezTo>
                    <a:pt x="7843" y="14787"/>
                    <a:pt x="6686" y="12634"/>
                    <a:pt x="6429" y="12151"/>
                  </a:cubicBezTo>
                  <a:lnTo>
                    <a:pt x="6429" y="11509"/>
                  </a:lnTo>
                  <a:lnTo>
                    <a:pt x="7008" y="11509"/>
                  </a:lnTo>
                  <a:lnTo>
                    <a:pt x="7008" y="10833"/>
                  </a:lnTo>
                  <a:cubicBezTo>
                    <a:pt x="7297" y="10737"/>
                    <a:pt x="7522" y="10641"/>
                    <a:pt x="7747" y="10512"/>
                  </a:cubicBezTo>
                  <a:lnTo>
                    <a:pt x="8776" y="11348"/>
                  </a:lnTo>
                  <a:lnTo>
                    <a:pt x="9322" y="12473"/>
                  </a:lnTo>
                  <a:lnTo>
                    <a:pt x="9386" y="12537"/>
                  </a:lnTo>
                  <a:lnTo>
                    <a:pt x="10608" y="13180"/>
                  </a:lnTo>
                  <a:cubicBezTo>
                    <a:pt x="10625" y="13189"/>
                    <a:pt x="10644" y="13193"/>
                    <a:pt x="10664" y="13193"/>
                  </a:cubicBezTo>
                  <a:cubicBezTo>
                    <a:pt x="10719" y="13193"/>
                    <a:pt x="10777" y="13163"/>
                    <a:pt x="10801" y="13116"/>
                  </a:cubicBezTo>
                  <a:cubicBezTo>
                    <a:pt x="10865" y="13019"/>
                    <a:pt x="10833" y="12955"/>
                    <a:pt x="10736" y="12891"/>
                  </a:cubicBezTo>
                  <a:lnTo>
                    <a:pt x="9579" y="12280"/>
                  </a:lnTo>
                  <a:lnTo>
                    <a:pt x="9033" y="11155"/>
                  </a:lnTo>
                  <a:lnTo>
                    <a:pt x="9001" y="11123"/>
                  </a:lnTo>
                  <a:lnTo>
                    <a:pt x="8036" y="10351"/>
                  </a:lnTo>
                  <a:cubicBezTo>
                    <a:pt x="8550" y="10030"/>
                    <a:pt x="8840" y="9741"/>
                    <a:pt x="8840" y="9741"/>
                  </a:cubicBezTo>
                  <a:cubicBezTo>
                    <a:pt x="8840" y="9741"/>
                    <a:pt x="8711" y="8455"/>
                    <a:pt x="8518" y="7073"/>
                  </a:cubicBezTo>
                  <a:lnTo>
                    <a:pt x="9097" y="7073"/>
                  </a:lnTo>
                  <a:cubicBezTo>
                    <a:pt x="9161" y="7073"/>
                    <a:pt x="9193" y="7040"/>
                    <a:pt x="9226" y="6976"/>
                  </a:cubicBezTo>
                  <a:lnTo>
                    <a:pt x="9933" y="5433"/>
                  </a:lnTo>
                  <a:lnTo>
                    <a:pt x="11090" y="4790"/>
                  </a:lnTo>
                  <a:cubicBezTo>
                    <a:pt x="11154" y="4758"/>
                    <a:pt x="11186" y="4662"/>
                    <a:pt x="11154" y="4565"/>
                  </a:cubicBezTo>
                  <a:cubicBezTo>
                    <a:pt x="11122" y="4533"/>
                    <a:pt x="11058" y="4501"/>
                    <a:pt x="11026" y="4501"/>
                  </a:cubicBezTo>
                  <a:lnTo>
                    <a:pt x="10929" y="4533"/>
                  </a:lnTo>
                  <a:lnTo>
                    <a:pt x="9740" y="5176"/>
                  </a:lnTo>
                  <a:lnTo>
                    <a:pt x="9676" y="5272"/>
                  </a:lnTo>
                  <a:lnTo>
                    <a:pt x="9001" y="6783"/>
                  </a:lnTo>
                  <a:lnTo>
                    <a:pt x="8486" y="6751"/>
                  </a:lnTo>
                  <a:cubicBezTo>
                    <a:pt x="8358" y="5723"/>
                    <a:pt x="8197" y="4694"/>
                    <a:pt x="8100" y="4180"/>
                  </a:cubicBezTo>
                  <a:lnTo>
                    <a:pt x="9258" y="3472"/>
                  </a:lnTo>
                  <a:cubicBezTo>
                    <a:pt x="9322" y="3440"/>
                    <a:pt x="9354" y="3376"/>
                    <a:pt x="9354" y="3312"/>
                  </a:cubicBezTo>
                  <a:lnTo>
                    <a:pt x="8808" y="1158"/>
                  </a:lnTo>
                  <a:lnTo>
                    <a:pt x="9483" y="354"/>
                  </a:lnTo>
                  <a:cubicBezTo>
                    <a:pt x="9547" y="290"/>
                    <a:pt x="9515" y="194"/>
                    <a:pt x="9451" y="162"/>
                  </a:cubicBezTo>
                  <a:lnTo>
                    <a:pt x="9354" y="129"/>
                  </a:lnTo>
                  <a:lnTo>
                    <a:pt x="9258" y="162"/>
                  </a:lnTo>
                  <a:lnTo>
                    <a:pt x="8550" y="997"/>
                  </a:lnTo>
                  <a:lnTo>
                    <a:pt x="8518" y="1126"/>
                  </a:lnTo>
                  <a:lnTo>
                    <a:pt x="9033" y="3280"/>
                  </a:lnTo>
                  <a:lnTo>
                    <a:pt x="8004" y="3858"/>
                  </a:lnTo>
                  <a:cubicBezTo>
                    <a:pt x="7779" y="3312"/>
                    <a:pt x="7265" y="2476"/>
                    <a:pt x="6783" y="1737"/>
                  </a:cubicBezTo>
                  <a:cubicBezTo>
                    <a:pt x="6541" y="1383"/>
                    <a:pt x="6156" y="1206"/>
                    <a:pt x="5770" y="1206"/>
                  </a:cubicBezTo>
                  <a:cubicBezTo>
                    <a:pt x="5384" y="1206"/>
                    <a:pt x="4999" y="1383"/>
                    <a:pt x="4757" y="1737"/>
                  </a:cubicBezTo>
                  <a:lnTo>
                    <a:pt x="3407" y="3730"/>
                  </a:lnTo>
                  <a:lnTo>
                    <a:pt x="2507" y="3151"/>
                  </a:lnTo>
                  <a:lnTo>
                    <a:pt x="3118" y="1029"/>
                  </a:lnTo>
                  <a:lnTo>
                    <a:pt x="3086" y="901"/>
                  </a:lnTo>
                  <a:lnTo>
                    <a:pt x="2411" y="65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64"/>
            <p:cNvSpPr/>
            <p:nvPr/>
          </p:nvSpPr>
          <p:spPr>
            <a:xfrm>
              <a:off x="3363975" y="3655875"/>
              <a:ext cx="136625" cy="134225"/>
            </a:xfrm>
            <a:custGeom>
              <a:avLst/>
              <a:gdLst/>
              <a:ahLst/>
              <a:cxnLst/>
              <a:rect l="l" t="t" r="r" b="b"/>
              <a:pathLst>
                <a:path w="5465" h="5369" extrusionOk="0">
                  <a:moveTo>
                    <a:pt x="483" y="1"/>
                  </a:moveTo>
                  <a:lnTo>
                    <a:pt x="0" y="5337"/>
                  </a:lnTo>
                  <a:lnTo>
                    <a:pt x="0" y="5337"/>
                  </a:lnTo>
                  <a:lnTo>
                    <a:pt x="2604" y="3954"/>
                  </a:lnTo>
                  <a:lnTo>
                    <a:pt x="5465" y="5369"/>
                  </a:lnTo>
                  <a:lnTo>
                    <a:pt x="4790" y="129"/>
                  </a:lnTo>
                  <a:lnTo>
                    <a:pt x="3408" y="804"/>
                  </a:lnTo>
                  <a:lnTo>
                    <a:pt x="2668" y="258"/>
                  </a:lnTo>
                  <a:lnTo>
                    <a:pt x="1993" y="836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64"/>
            <p:cNvSpPr/>
            <p:nvPr/>
          </p:nvSpPr>
          <p:spPr>
            <a:xfrm>
              <a:off x="3359950" y="3651850"/>
              <a:ext cx="144675" cy="141800"/>
            </a:xfrm>
            <a:custGeom>
              <a:avLst/>
              <a:gdLst/>
              <a:ahLst/>
              <a:cxnLst/>
              <a:rect l="l" t="t" r="r" b="b"/>
              <a:pathLst>
                <a:path w="5787" h="5672" extrusionOk="0">
                  <a:moveTo>
                    <a:pt x="772" y="387"/>
                  </a:moveTo>
                  <a:lnTo>
                    <a:pt x="2090" y="1126"/>
                  </a:lnTo>
                  <a:lnTo>
                    <a:pt x="2154" y="1126"/>
                  </a:lnTo>
                  <a:lnTo>
                    <a:pt x="2283" y="1094"/>
                  </a:lnTo>
                  <a:lnTo>
                    <a:pt x="2829" y="612"/>
                  </a:lnTo>
                  <a:lnTo>
                    <a:pt x="3472" y="1094"/>
                  </a:lnTo>
                  <a:cubicBezTo>
                    <a:pt x="3504" y="1126"/>
                    <a:pt x="3569" y="1126"/>
                    <a:pt x="3633" y="1126"/>
                  </a:cubicBezTo>
                  <a:lnTo>
                    <a:pt x="4822" y="547"/>
                  </a:lnTo>
                  <a:lnTo>
                    <a:pt x="5433" y="5240"/>
                  </a:lnTo>
                  <a:lnTo>
                    <a:pt x="5433" y="5240"/>
                  </a:lnTo>
                  <a:lnTo>
                    <a:pt x="2829" y="3987"/>
                  </a:lnTo>
                  <a:lnTo>
                    <a:pt x="2701" y="3987"/>
                  </a:lnTo>
                  <a:lnTo>
                    <a:pt x="354" y="5240"/>
                  </a:lnTo>
                  <a:lnTo>
                    <a:pt x="772" y="387"/>
                  </a:lnTo>
                  <a:close/>
                  <a:moveTo>
                    <a:pt x="579" y="1"/>
                  </a:moveTo>
                  <a:cubicBezTo>
                    <a:pt x="515" y="33"/>
                    <a:pt x="483" y="97"/>
                    <a:pt x="483" y="129"/>
                  </a:cubicBezTo>
                  <a:lnTo>
                    <a:pt x="1" y="5465"/>
                  </a:lnTo>
                  <a:cubicBezTo>
                    <a:pt x="1" y="5530"/>
                    <a:pt x="33" y="5594"/>
                    <a:pt x="65" y="5626"/>
                  </a:cubicBezTo>
                  <a:cubicBezTo>
                    <a:pt x="97" y="5642"/>
                    <a:pt x="129" y="5650"/>
                    <a:pt x="157" y="5650"/>
                  </a:cubicBezTo>
                  <a:cubicBezTo>
                    <a:pt x="185" y="5650"/>
                    <a:pt x="210" y="5642"/>
                    <a:pt x="226" y="5626"/>
                  </a:cubicBezTo>
                  <a:lnTo>
                    <a:pt x="2765" y="4276"/>
                  </a:lnTo>
                  <a:lnTo>
                    <a:pt x="5562" y="5658"/>
                  </a:lnTo>
                  <a:cubicBezTo>
                    <a:pt x="5580" y="5668"/>
                    <a:pt x="5599" y="5672"/>
                    <a:pt x="5617" y="5672"/>
                  </a:cubicBezTo>
                  <a:cubicBezTo>
                    <a:pt x="5661" y="5672"/>
                    <a:pt x="5700" y="5649"/>
                    <a:pt x="5722" y="5626"/>
                  </a:cubicBezTo>
                  <a:cubicBezTo>
                    <a:pt x="5754" y="5594"/>
                    <a:pt x="5787" y="5562"/>
                    <a:pt x="5787" y="5498"/>
                  </a:cubicBezTo>
                  <a:lnTo>
                    <a:pt x="5112" y="290"/>
                  </a:lnTo>
                  <a:cubicBezTo>
                    <a:pt x="5112" y="226"/>
                    <a:pt x="5079" y="194"/>
                    <a:pt x="5015" y="162"/>
                  </a:cubicBezTo>
                  <a:lnTo>
                    <a:pt x="4887" y="162"/>
                  </a:lnTo>
                  <a:lnTo>
                    <a:pt x="3569" y="804"/>
                  </a:lnTo>
                  <a:lnTo>
                    <a:pt x="2926" y="290"/>
                  </a:lnTo>
                  <a:cubicBezTo>
                    <a:pt x="2894" y="274"/>
                    <a:pt x="2862" y="266"/>
                    <a:pt x="2829" y="266"/>
                  </a:cubicBezTo>
                  <a:cubicBezTo>
                    <a:pt x="2797" y="266"/>
                    <a:pt x="2765" y="274"/>
                    <a:pt x="2733" y="290"/>
                  </a:cubicBezTo>
                  <a:lnTo>
                    <a:pt x="2154" y="804"/>
                  </a:lnTo>
                  <a:lnTo>
                    <a:pt x="708" y="33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64"/>
            <p:cNvSpPr/>
            <p:nvPr/>
          </p:nvSpPr>
          <p:spPr>
            <a:xfrm>
              <a:off x="3378425" y="3754725"/>
              <a:ext cx="110925" cy="61100"/>
            </a:xfrm>
            <a:custGeom>
              <a:avLst/>
              <a:gdLst/>
              <a:ahLst/>
              <a:cxnLst/>
              <a:rect l="l" t="t" r="r" b="b"/>
              <a:pathLst>
                <a:path w="4437" h="2444" extrusionOk="0">
                  <a:moveTo>
                    <a:pt x="2026" y="0"/>
                  </a:moveTo>
                  <a:lnTo>
                    <a:pt x="1" y="1190"/>
                  </a:lnTo>
                  <a:lnTo>
                    <a:pt x="2058" y="2443"/>
                  </a:lnTo>
                  <a:lnTo>
                    <a:pt x="4437" y="1222"/>
                  </a:lnTo>
                  <a:lnTo>
                    <a:pt x="20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64"/>
            <p:cNvSpPr/>
            <p:nvPr/>
          </p:nvSpPr>
          <p:spPr>
            <a:xfrm>
              <a:off x="3374425" y="3750700"/>
              <a:ext cx="118950" cy="68325"/>
            </a:xfrm>
            <a:custGeom>
              <a:avLst/>
              <a:gdLst/>
              <a:ahLst/>
              <a:cxnLst/>
              <a:rect l="l" t="t" r="r" b="b"/>
              <a:pathLst>
                <a:path w="4758" h="2733" extrusionOk="0">
                  <a:moveTo>
                    <a:pt x="2186" y="322"/>
                  </a:moveTo>
                  <a:lnTo>
                    <a:pt x="4243" y="1383"/>
                  </a:lnTo>
                  <a:lnTo>
                    <a:pt x="2218" y="2411"/>
                  </a:lnTo>
                  <a:lnTo>
                    <a:pt x="450" y="1351"/>
                  </a:lnTo>
                  <a:lnTo>
                    <a:pt x="2186" y="322"/>
                  </a:lnTo>
                  <a:close/>
                  <a:moveTo>
                    <a:pt x="2186" y="1"/>
                  </a:moveTo>
                  <a:lnTo>
                    <a:pt x="2122" y="33"/>
                  </a:lnTo>
                  <a:lnTo>
                    <a:pt x="97" y="1222"/>
                  </a:lnTo>
                  <a:cubicBezTo>
                    <a:pt x="32" y="1254"/>
                    <a:pt x="0" y="1319"/>
                    <a:pt x="0" y="1351"/>
                  </a:cubicBezTo>
                  <a:cubicBezTo>
                    <a:pt x="0" y="1415"/>
                    <a:pt x="32" y="1447"/>
                    <a:pt x="97" y="1479"/>
                  </a:cubicBezTo>
                  <a:lnTo>
                    <a:pt x="2154" y="2733"/>
                  </a:lnTo>
                  <a:lnTo>
                    <a:pt x="2283" y="2733"/>
                  </a:lnTo>
                  <a:lnTo>
                    <a:pt x="4661" y="1544"/>
                  </a:lnTo>
                  <a:cubicBezTo>
                    <a:pt x="4725" y="1511"/>
                    <a:pt x="4758" y="1447"/>
                    <a:pt x="4758" y="1415"/>
                  </a:cubicBezTo>
                  <a:cubicBezTo>
                    <a:pt x="4758" y="1351"/>
                    <a:pt x="4725" y="1286"/>
                    <a:pt x="4661" y="1254"/>
                  </a:cubicBezTo>
                  <a:lnTo>
                    <a:pt x="2250" y="33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64"/>
            <p:cNvSpPr/>
            <p:nvPr/>
          </p:nvSpPr>
          <p:spPr>
            <a:xfrm>
              <a:off x="3506200" y="2497575"/>
              <a:ext cx="375325" cy="422225"/>
            </a:xfrm>
            <a:custGeom>
              <a:avLst/>
              <a:gdLst/>
              <a:ahLst/>
              <a:cxnLst/>
              <a:rect l="l" t="t" r="r" b="b"/>
              <a:pathLst>
                <a:path w="15013" h="16889" extrusionOk="0">
                  <a:moveTo>
                    <a:pt x="9196" y="0"/>
                  </a:moveTo>
                  <a:cubicBezTo>
                    <a:pt x="9176" y="0"/>
                    <a:pt x="9154" y="4"/>
                    <a:pt x="9130" y="12"/>
                  </a:cubicBezTo>
                  <a:cubicBezTo>
                    <a:pt x="9066" y="44"/>
                    <a:pt x="9001" y="109"/>
                    <a:pt x="9034" y="205"/>
                  </a:cubicBezTo>
                  <a:cubicBezTo>
                    <a:pt x="9451" y="1459"/>
                    <a:pt x="9226" y="3902"/>
                    <a:pt x="9162" y="4448"/>
                  </a:cubicBezTo>
                  <a:lnTo>
                    <a:pt x="8808" y="4995"/>
                  </a:lnTo>
                  <a:lnTo>
                    <a:pt x="8326" y="4673"/>
                  </a:lnTo>
                  <a:lnTo>
                    <a:pt x="7941" y="5220"/>
                  </a:lnTo>
                  <a:cubicBezTo>
                    <a:pt x="7683" y="5155"/>
                    <a:pt x="7394" y="5091"/>
                    <a:pt x="7169" y="5059"/>
                  </a:cubicBezTo>
                  <a:lnTo>
                    <a:pt x="6751" y="3838"/>
                  </a:lnTo>
                  <a:lnTo>
                    <a:pt x="6944" y="2584"/>
                  </a:lnTo>
                  <a:lnTo>
                    <a:pt x="6912" y="2487"/>
                  </a:lnTo>
                  <a:lnTo>
                    <a:pt x="6237" y="1298"/>
                  </a:lnTo>
                  <a:cubicBezTo>
                    <a:pt x="6216" y="1236"/>
                    <a:pt x="6169" y="1200"/>
                    <a:pt x="6120" y="1200"/>
                  </a:cubicBezTo>
                  <a:cubicBezTo>
                    <a:pt x="6094" y="1200"/>
                    <a:pt x="6067" y="1211"/>
                    <a:pt x="6044" y="1234"/>
                  </a:cubicBezTo>
                  <a:cubicBezTo>
                    <a:pt x="5980" y="1266"/>
                    <a:pt x="5948" y="1362"/>
                    <a:pt x="5980" y="1427"/>
                  </a:cubicBezTo>
                  <a:lnTo>
                    <a:pt x="6623" y="2584"/>
                  </a:lnTo>
                  <a:lnTo>
                    <a:pt x="6462" y="3838"/>
                  </a:lnTo>
                  <a:lnTo>
                    <a:pt x="6462" y="3902"/>
                  </a:lnTo>
                  <a:lnTo>
                    <a:pt x="6848" y="5059"/>
                  </a:lnTo>
                  <a:cubicBezTo>
                    <a:pt x="6760" y="5054"/>
                    <a:pt x="6677" y="5052"/>
                    <a:pt x="6598" y="5052"/>
                  </a:cubicBezTo>
                  <a:cubicBezTo>
                    <a:pt x="6126" y="5052"/>
                    <a:pt x="5819" y="5123"/>
                    <a:pt x="5819" y="5123"/>
                  </a:cubicBezTo>
                  <a:cubicBezTo>
                    <a:pt x="5819" y="5123"/>
                    <a:pt x="5208" y="6281"/>
                    <a:pt x="4598" y="7534"/>
                  </a:cubicBezTo>
                  <a:lnTo>
                    <a:pt x="4148" y="7213"/>
                  </a:lnTo>
                  <a:cubicBezTo>
                    <a:pt x="4131" y="7197"/>
                    <a:pt x="4107" y="7189"/>
                    <a:pt x="4079" y="7189"/>
                  </a:cubicBezTo>
                  <a:cubicBezTo>
                    <a:pt x="4051" y="7189"/>
                    <a:pt x="4019" y="7197"/>
                    <a:pt x="3987" y="7213"/>
                  </a:cubicBezTo>
                  <a:lnTo>
                    <a:pt x="2540" y="8113"/>
                  </a:lnTo>
                  <a:lnTo>
                    <a:pt x="1222" y="8016"/>
                  </a:lnTo>
                  <a:cubicBezTo>
                    <a:pt x="1126" y="8016"/>
                    <a:pt x="1062" y="8081"/>
                    <a:pt x="1062" y="8145"/>
                  </a:cubicBezTo>
                  <a:cubicBezTo>
                    <a:pt x="1062" y="8209"/>
                    <a:pt x="1062" y="8273"/>
                    <a:pt x="1126" y="8306"/>
                  </a:cubicBezTo>
                  <a:lnTo>
                    <a:pt x="1190" y="8306"/>
                  </a:lnTo>
                  <a:lnTo>
                    <a:pt x="2572" y="8434"/>
                  </a:lnTo>
                  <a:lnTo>
                    <a:pt x="2669" y="8402"/>
                  </a:lnTo>
                  <a:lnTo>
                    <a:pt x="4051" y="7502"/>
                  </a:lnTo>
                  <a:lnTo>
                    <a:pt x="4469" y="7791"/>
                  </a:lnTo>
                  <a:cubicBezTo>
                    <a:pt x="4019" y="8756"/>
                    <a:pt x="3569" y="9688"/>
                    <a:pt x="3376" y="10202"/>
                  </a:cubicBezTo>
                  <a:lnTo>
                    <a:pt x="2026" y="10106"/>
                  </a:lnTo>
                  <a:cubicBezTo>
                    <a:pt x="1962" y="10106"/>
                    <a:pt x="1897" y="10138"/>
                    <a:pt x="1865" y="10202"/>
                  </a:cubicBezTo>
                  <a:lnTo>
                    <a:pt x="1094" y="12292"/>
                  </a:lnTo>
                  <a:lnTo>
                    <a:pt x="130" y="12581"/>
                  </a:lnTo>
                  <a:cubicBezTo>
                    <a:pt x="33" y="12613"/>
                    <a:pt x="1" y="12709"/>
                    <a:pt x="33" y="12774"/>
                  </a:cubicBezTo>
                  <a:lnTo>
                    <a:pt x="97" y="12870"/>
                  </a:lnTo>
                  <a:lnTo>
                    <a:pt x="226" y="12870"/>
                  </a:lnTo>
                  <a:lnTo>
                    <a:pt x="1255" y="12581"/>
                  </a:lnTo>
                  <a:lnTo>
                    <a:pt x="1351" y="12484"/>
                  </a:lnTo>
                  <a:lnTo>
                    <a:pt x="2122" y="10427"/>
                  </a:lnTo>
                  <a:lnTo>
                    <a:pt x="3280" y="10491"/>
                  </a:lnTo>
                  <a:cubicBezTo>
                    <a:pt x="3151" y="11070"/>
                    <a:pt x="3119" y="12067"/>
                    <a:pt x="3151" y="12934"/>
                  </a:cubicBezTo>
                  <a:cubicBezTo>
                    <a:pt x="3151" y="13610"/>
                    <a:pt x="3718" y="14118"/>
                    <a:pt x="4360" y="14118"/>
                  </a:cubicBezTo>
                  <a:cubicBezTo>
                    <a:pt x="4512" y="14118"/>
                    <a:pt x="4669" y="14089"/>
                    <a:pt x="4823" y="14027"/>
                  </a:cubicBezTo>
                  <a:lnTo>
                    <a:pt x="7041" y="13127"/>
                  </a:lnTo>
                  <a:lnTo>
                    <a:pt x="7458" y="14092"/>
                  </a:lnTo>
                  <a:lnTo>
                    <a:pt x="5819" y="15538"/>
                  </a:lnTo>
                  <a:cubicBezTo>
                    <a:pt x="5787" y="15570"/>
                    <a:pt x="5755" y="15602"/>
                    <a:pt x="5755" y="15667"/>
                  </a:cubicBezTo>
                  <a:lnTo>
                    <a:pt x="5851" y="16760"/>
                  </a:lnTo>
                  <a:lnTo>
                    <a:pt x="5915" y="16856"/>
                  </a:lnTo>
                  <a:lnTo>
                    <a:pt x="6012" y="16888"/>
                  </a:lnTo>
                  <a:cubicBezTo>
                    <a:pt x="6108" y="16888"/>
                    <a:pt x="6173" y="16824"/>
                    <a:pt x="6173" y="16727"/>
                  </a:cubicBezTo>
                  <a:lnTo>
                    <a:pt x="6076" y="15731"/>
                  </a:lnTo>
                  <a:lnTo>
                    <a:pt x="7748" y="14252"/>
                  </a:lnTo>
                  <a:cubicBezTo>
                    <a:pt x="7812" y="14220"/>
                    <a:pt x="7812" y="14124"/>
                    <a:pt x="7780" y="14092"/>
                  </a:cubicBezTo>
                  <a:lnTo>
                    <a:pt x="7330" y="13031"/>
                  </a:lnTo>
                  <a:lnTo>
                    <a:pt x="7491" y="12967"/>
                  </a:lnTo>
                  <a:lnTo>
                    <a:pt x="9162" y="11006"/>
                  </a:lnTo>
                  <a:lnTo>
                    <a:pt x="9741" y="11424"/>
                  </a:lnTo>
                  <a:lnTo>
                    <a:pt x="9419" y="13031"/>
                  </a:lnTo>
                  <a:lnTo>
                    <a:pt x="9419" y="13127"/>
                  </a:lnTo>
                  <a:lnTo>
                    <a:pt x="9998" y="14381"/>
                  </a:lnTo>
                  <a:lnTo>
                    <a:pt x="10062" y="14445"/>
                  </a:lnTo>
                  <a:cubicBezTo>
                    <a:pt x="10078" y="14461"/>
                    <a:pt x="10102" y="14469"/>
                    <a:pt x="10130" y="14469"/>
                  </a:cubicBezTo>
                  <a:cubicBezTo>
                    <a:pt x="10159" y="14469"/>
                    <a:pt x="10191" y="14461"/>
                    <a:pt x="10223" y="14445"/>
                  </a:cubicBezTo>
                  <a:cubicBezTo>
                    <a:pt x="10287" y="14413"/>
                    <a:pt x="10319" y="14317"/>
                    <a:pt x="10287" y="14252"/>
                  </a:cubicBezTo>
                  <a:lnTo>
                    <a:pt x="9709" y="13063"/>
                  </a:lnTo>
                  <a:lnTo>
                    <a:pt x="10062" y="11359"/>
                  </a:lnTo>
                  <a:cubicBezTo>
                    <a:pt x="10062" y="11327"/>
                    <a:pt x="10030" y="11263"/>
                    <a:pt x="9998" y="11231"/>
                  </a:cubicBezTo>
                  <a:lnTo>
                    <a:pt x="9355" y="10781"/>
                  </a:lnTo>
                  <a:lnTo>
                    <a:pt x="11187" y="8627"/>
                  </a:lnTo>
                  <a:cubicBezTo>
                    <a:pt x="11187" y="8627"/>
                    <a:pt x="10994" y="8048"/>
                    <a:pt x="10544" y="7341"/>
                  </a:cubicBezTo>
                  <a:lnTo>
                    <a:pt x="11444" y="7309"/>
                  </a:lnTo>
                  <a:lnTo>
                    <a:pt x="11509" y="7277"/>
                  </a:lnTo>
                  <a:lnTo>
                    <a:pt x="12569" y="6698"/>
                  </a:lnTo>
                  <a:lnTo>
                    <a:pt x="13887" y="6859"/>
                  </a:lnTo>
                  <a:cubicBezTo>
                    <a:pt x="13904" y="6865"/>
                    <a:pt x="13920" y="6867"/>
                    <a:pt x="13936" y="6867"/>
                  </a:cubicBezTo>
                  <a:cubicBezTo>
                    <a:pt x="14006" y="6867"/>
                    <a:pt x="14054" y="6810"/>
                    <a:pt x="14080" y="6731"/>
                  </a:cubicBezTo>
                  <a:cubicBezTo>
                    <a:pt x="14080" y="6666"/>
                    <a:pt x="14016" y="6570"/>
                    <a:pt x="13952" y="6570"/>
                  </a:cubicBezTo>
                  <a:lnTo>
                    <a:pt x="12569" y="6377"/>
                  </a:lnTo>
                  <a:lnTo>
                    <a:pt x="12473" y="6409"/>
                  </a:lnTo>
                  <a:lnTo>
                    <a:pt x="11380" y="7020"/>
                  </a:lnTo>
                  <a:lnTo>
                    <a:pt x="10351" y="7052"/>
                  </a:lnTo>
                  <a:cubicBezTo>
                    <a:pt x="10287" y="6988"/>
                    <a:pt x="10223" y="6923"/>
                    <a:pt x="10191" y="6859"/>
                  </a:cubicBezTo>
                  <a:lnTo>
                    <a:pt x="10673" y="6152"/>
                  </a:lnTo>
                  <a:lnTo>
                    <a:pt x="10159" y="5830"/>
                  </a:lnTo>
                  <a:lnTo>
                    <a:pt x="10480" y="5316"/>
                  </a:lnTo>
                  <a:cubicBezTo>
                    <a:pt x="10988" y="5077"/>
                    <a:pt x="13165" y="4142"/>
                    <a:pt x="14553" y="4142"/>
                  </a:cubicBezTo>
                  <a:cubicBezTo>
                    <a:pt x="14658" y="4142"/>
                    <a:pt x="14757" y="4148"/>
                    <a:pt x="14852" y="4159"/>
                  </a:cubicBezTo>
                  <a:cubicBezTo>
                    <a:pt x="14916" y="4159"/>
                    <a:pt x="14980" y="4095"/>
                    <a:pt x="15012" y="4030"/>
                  </a:cubicBezTo>
                  <a:cubicBezTo>
                    <a:pt x="15012" y="3934"/>
                    <a:pt x="14948" y="3870"/>
                    <a:pt x="14884" y="3838"/>
                  </a:cubicBezTo>
                  <a:cubicBezTo>
                    <a:pt x="14785" y="3826"/>
                    <a:pt x="14682" y="3821"/>
                    <a:pt x="14574" y="3821"/>
                  </a:cubicBezTo>
                  <a:cubicBezTo>
                    <a:pt x="13142" y="3821"/>
                    <a:pt x="11014" y="4758"/>
                    <a:pt x="10416" y="5027"/>
                  </a:cubicBezTo>
                  <a:lnTo>
                    <a:pt x="9484" y="4384"/>
                  </a:lnTo>
                  <a:cubicBezTo>
                    <a:pt x="9548" y="3645"/>
                    <a:pt x="9741" y="1395"/>
                    <a:pt x="9323" y="109"/>
                  </a:cubicBezTo>
                  <a:cubicBezTo>
                    <a:pt x="9299" y="36"/>
                    <a:pt x="9257" y="0"/>
                    <a:pt x="9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64"/>
            <p:cNvSpPr/>
            <p:nvPr/>
          </p:nvSpPr>
          <p:spPr>
            <a:xfrm>
              <a:off x="3600225" y="2635300"/>
              <a:ext cx="171200" cy="180825"/>
            </a:xfrm>
            <a:custGeom>
              <a:avLst/>
              <a:gdLst/>
              <a:ahLst/>
              <a:cxnLst/>
              <a:rect l="l" t="t" r="r" b="b"/>
              <a:pathLst>
                <a:path w="6848" h="7233" extrusionOk="0">
                  <a:moveTo>
                    <a:pt x="2283" y="0"/>
                  </a:moveTo>
                  <a:lnTo>
                    <a:pt x="1" y="4725"/>
                  </a:lnTo>
                  <a:lnTo>
                    <a:pt x="1512" y="4950"/>
                  </a:lnTo>
                  <a:lnTo>
                    <a:pt x="1833" y="5818"/>
                  </a:lnTo>
                  <a:lnTo>
                    <a:pt x="2701" y="5690"/>
                  </a:lnTo>
                  <a:lnTo>
                    <a:pt x="3505" y="7233"/>
                  </a:lnTo>
                  <a:lnTo>
                    <a:pt x="6848" y="3054"/>
                  </a:lnTo>
                  <a:lnTo>
                    <a:pt x="3922" y="2764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64"/>
            <p:cNvSpPr/>
            <p:nvPr/>
          </p:nvSpPr>
          <p:spPr>
            <a:xfrm>
              <a:off x="3596225" y="2632075"/>
              <a:ext cx="179225" cy="188075"/>
            </a:xfrm>
            <a:custGeom>
              <a:avLst/>
              <a:gdLst/>
              <a:ahLst/>
              <a:cxnLst/>
              <a:rect l="l" t="t" r="r" b="b"/>
              <a:pathLst>
                <a:path w="7169" h="7523" extrusionOk="0">
                  <a:moveTo>
                    <a:pt x="2475" y="450"/>
                  </a:moveTo>
                  <a:lnTo>
                    <a:pt x="3954" y="2958"/>
                  </a:lnTo>
                  <a:cubicBezTo>
                    <a:pt x="3954" y="3022"/>
                    <a:pt x="4018" y="3022"/>
                    <a:pt x="4050" y="3054"/>
                  </a:cubicBezTo>
                  <a:lnTo>
                    <a:pt x="6718" y="3311"/>
                  </a:lnTo>
                  <a:lnTo>
                    <a:pt x="3697" y="7104"/>
                  </a:lnTo>
                  <a:lnTo>
                    <a:pt x="2990" y="5754"/>
                  </a:lnTo>
                  <a:lnTo>
                    <a:pt x="2925" y="5690"/>
                  </a:lnTo>
                  <a:lnTo>
                    <a:pt x="2829" y="5690"/>
                  </a:lnTo>
                  <a:lnTo>
                    <a:pt x="2089" y="5754"/>
                  </a:lnTo>
                  <a:lnTo>
                    <a:pt x="1832" y="5015"/>
                  </a:lnTo>
                  <a:cubicBezTo>
                    <a:pt x="1800" y="4983"/>
                    <a:pt x="1768" y="4919"/>
                    <a:pt x="1704" y="4919"/>
                  </a:cubicBezTo>
                  <a:lnTo>
                    <a:pt x="386" y="4726"/>
                  </a:lnTo>
                  <a:lnTo>
                    <a:pt x="2475" y="450"/>
                  </a:lnTo>
                  <a:close/>
                  <a:moveTo>
                    <a:pt x="2443" y="0"/>
                  </a:moveTo>
                  <a:cubicBezTo>
                    <a:pt x="2379" y="0"/>
                    <a:pt x="2347" y="33"/>
                    <a:pt x="2314" y="65"/>
                  </a:cubicBezTo>
                  <a:lnTo>
                    <a:pt x="0" y="4790"/>
                  </a:lnTo>
                  <a:lnTo>
                    <a:pt x="0" y="4919"/>
                  </a:lnTo>
                  <a:lnTo>
                    <a:pt x="129" y="5015"/>
                  </a:lnTo>
                  <a:lnTo>
                    <a:pt x="1575" y="5208"/>
                  </a:lnTo>
                  <a:lnTo>
                    <a:pt x="1832" y="5979"/>
                  </a:lnTo>
                  <a:cubicBezTo>
                    <a:pt x="1859" y="6032"/>
                    <a:pt x="1906" y="6084"/>
                    <a:pt x="1958" y="6084"/>
                  </a:cubicBezTo>
                  <a:cubicBezTo>
                    <a:pt x="1969" y="6084"/>
                    <a:pt x="1981" y="6082"/>
                    <a:pt x="1993" y="6076"/>
                  </a:cubicBezTo>
                  <a:lnTo>
                    <a:pt x="2765" y="5979"/>
                  </a:lnTo>
                  <a:lnTo>
                    <a:pt x="3536" y="7426"/>
                  </a:lnTo>
                  <a:lnTo>
                    <a:pt x="3568" y="7490"/>
                  </a:lnTo>
                  <a:lnTo>
                    <a:pt x="3632" y="7522"/>
                  </a:lnTo>
                  <a:cubicBezTo>
                    <a:pt x="3697" y="7522"/>
                    <a:pt x="3729" y="7490"/>
                    <a:pt x="3761" y="7458"/>
                  </a:cubicBezTo>
                  <a:lnTo>
                    <a:pt x="7136" y="3279"/>
                  </a:lnTo>
                  <a:cubicBezTo>
                    <a:pt x="7168" y="3215"/>
                    <a:pt x="7168" y="3151"/>
                    <a:pt x="7136" y="3118"/>
                  </a:cubicBezTo>
                  <a:cubicBezTo>
                    <a:pt x="7136" y="3054"/>
                    <a:pt x="7072" y="3022"/>
                    <a:pt x="7008" y="3022"/>
                  </a:cubicBezTo>
                  <a:lnTo>
                    <a:pt x="4179" y="2733"/>
                  </a:lnTo>
                  <a:lnTo>
                    <a:pt x="2572" y="65"/>
                  </a:lnTo>
                  <a:cubicBezTo>
                    <a:pt x="2572" y="33"/>
                    <a:pt x="2507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64"/>
            <p:cNvSpPr/>
            <p:nvPr/>
          </p:nvSpPr>
          <p:spPr>
            <a:xfrm>
              <a:off x="3664525" y="2645725"/>
              <a:ext cx="92425" cy="61100"/>
            </a:xfrm>
            <a:custGeom>
              <a:avLst/>
              <a:gdLst/>
              <a:ahLst/>
              <a:cxnLst/>
              <a:rect l="l" t="t" r="r" b="b"/>
              <a:pathLst>
                <a:path w="3697" h="2444" extrusionOk="0">
                  <a:moveTo>
                    <a:pt x="0" y="1"/>
                  </a:moveTo>
                  <a:lnTo>
                    <a:pt x="1350" y="2347"/>
                  </a:lnTo>
                  <a:lnTo>
                    <a:pt x="3697" y="2444"/>
                  </a:lnTo>
                  <a:lnTo>
                    <a:pt x="2636" y="2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64"/>
            <p:cNvSpPr/>
            <p:nvPr/>
          </p:nvSpPr>
          <p:spPr>
            <a:xfrm>
              <a:off x="3660500" y="2641725"/>
              <a:ext cx="100475" cy="69125"/>
            </a:xfrm>
            <a:custGeom>
              <a:avLst/>
              <a:gdLst/>
              <a:ahLst/>
              <a:cxnLst/>
              <a:rect l="l" t="t" r="r" b="b"/>
              <a:pathLst>
                <a:path w="4019" h="2765" extrusionOk="0">
                  <a:moveTo>
                    <a:pt x="451" y="322"/>
                  </a:moveTo>
                  <a:lnTo>
                    <a:pt x="2701" y="611"/>
                  </a:lnTo>
                  <a:lnTo>
                    <a:pt x="3601" y="2443"/>
                  </a:lnTo>
                  <a:lnTo>
                    <a:pt x="1608" y="2347"/>
                  </a:lnTo>
                  <a:lnTo>
                    <a:pt x="451" y="322"/>
                  </a:lnTo>
                  <a:close/>
                  <a:moveTo>
                    <a:pt x="194" y="0"/>
                  </a:moveTo>
                  <a:cubicBezTo>
                    <a:pt x="129" y="0"/>
                    <a:pt x="97" y="0"/>
                    <a:pt x="65" y="64"/>
                  </a:cubicBezTo>
                  <a:cubicBezTo>
                    <a:pt x="33" y="97"/>
                    <a:pt x="1" y="161"/>
                    <a:pt x="33" y="225"/>
                  </a:cubicBezTo>
                  <a:lnTo>
                    <a:pt x="1383" y="2572"/>
                  </a:lnTo>
                  <a:lnTo>
                    <a:pt x="1415" y="2636"/>
                  </a:lnTo>
                  <a:lnTo>
                    <a:pt x="1479" y="2668"/>
                  </a:lnTo>
                  <a:lnTo>
                    <a:pt x="3826" y="2765"/>
                  </a:lnTo>
                  <a:cubicBezTo>
                    <a:pt x="3890" y="2765"/>
                    <a:pt x="3954" y="2765"/>
                    <a:pt x="3987" y="2700"/>
                  </a:cubicBezTo>
                  <a:cubicBezTo>
                    <a:pt x="4019" y="2668"/>
                    <a:pt x="4019" y="2604"/>
                    <a:pt x="3987" y="2540"/>
                  </a:cubicBezTo>
                  <a:lnTo>
                    <a:pt x="2958" y="386"/>
                  </a:lnTo>
                  <a:cubicBezTo>
                    <a:pt x="2926" y="354"/>
                    <a:pt x="2894" y="322"/>
                    <a:pt x="2829" y="322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64"/>
            <p:cNvSpPr/>
            <p:nvPr/>
          </p:nvSpPr>
          <p:spPr>
            <a:xfrm>
              <a:off x="4202950" y="2493550"/>
              <a:ext cx="375300" cy="422225"/>
            </a:xfrm>
            <a:custGeom>
              <a:avLst/>
              <a:gdLst/>
              <a:ahLst/>
              <a:cxnLst/>
              <a:rect l="l" t="t" r="r" b="b"/>
              <a:pathLst>
                <a:path w="15012" h="16889" extrusionOk="0">
                  <a:moveTo>
                    <a:pt x="9195" y="1"/>
                  </a:moveTo>
                  <a:cubicBezTo>
                    <a:pt x="9175" y="1"/>
                    <a:pt x="9153" y="5"/>
                    <a:pt x="9129" y="13"/>
                  </a:cubicBezTo>
                  <a:cubicBezTo>
                    <a:pt x="9065" y="13"/>
                    <a:pt x="9001" y="109"/>
                    <a:pt x="9033" y="173"/>
                  </a:cubicBezTo>
                  <a:cubicBezTo>
                    <a:pt x="9418" y="1459"/>
                    <a:pt x="9226" y="3870"/>
                    <a:pt x="9161" y="4449"/>
                  </a:cubicBezTo>
                  <a:lnTo>
                    <a:pt x="8808" y="4963"/>
                  </a:lnTo>
                  <a:lnTo>
                    <a:pt x="8326" y="4641"/>
                  </a:lnTo>
                  <a:lnTo>
                    <a:pt x="7940" y="5220"/>
                  </a:lnTo>
                  <a:cubicBezTo>
                    <a:pt x="7650" y="5124"/>
                    <a:pt x="7393" y="5091"/>
                    <a:pt x="7168" y="5059"/>
                  </a:cubicBezTo>
                  <a:lnTo>
                    <a:pt x="6750" y="3806"/>
                  </a:lnTo>
                  <a:lnTo>
                    <a:pt x="6911" y="2584"/>
                  </a:lnTo>
                  <a:lnTo>
                    <a:pt x="6911" y="2488"/>
                  </a:lnTo>
                  <a:lnTo>
                    <a:pt x="6236" y="1266"/>
                  </a:lnTo>
                  <a:cubicBezTo>
                    <a:pt x="6213" y="1219"/>
                    <a:pt x="6155" y="1189"/>
                    <a:pt x="6100" y="1189"/>
                  </a:cubicBezTo>
                  <a:cubicBezTo>
                    <a:pt x="6080" y="1189"/>
                    <a:pt x="6060" y="1193"/>
                    <a:pt x="6043" y="1202"/>
                  </a:cubicBezTo>
                  <a:cubicBezTo>
                    <a:pt x="5947" y="1266"/>
                    <a:pt x="5947" y="1363"/>
                    <a:pt x="5979" y="1427"/>
                  </a:cubicBezTo>
                  <a:lnTo>
                    <a:pt x="6622" y="2584"/>
                  </a:lnTo>
                  <a:lnTo>
                    <a:pt x="6429" y="3806"/>
                  </a:lnTo>
                  <a:lnTo>
                    <a:pt x="6461" y="3870"/>
                  </a:lnTo>
                  <a:lnTo>
                    <a:pt x="6815" y="5027"/>
                  </a:lnTo>
                  <a:cubicBezTo>
                    <a:pt x="6236" y="5027"/>
                    <a:pt x="5818" y="5124"/>
                    <a:pt x="5818" y="5124"/>
                  </a:cubicBezTo>
                  <a:cubicBezTo>
                    <a:pt x="5818" y="5124"/>
                    <a:pt x="5207" y="6281"/>
                    <a:pt x="4597" y="7502"/>
                  </a:cubicBezTo>
                  <a:lnTo>
                    <a:pt x="4147" y="7181"/>
                  </a:lnTo>
                  <a:cubicBezTo>
                    <a:pt x="4115" y="7165"/>
                    <a:pt x="4082" y="7157"/>
                    <a:pt x="4054" y="7157"/>
                  </a:cubicBezTo>
                  <a:cubicBezTo>
                    <a:pt x="4026" y="7157"/>
                    <a:pt x="4002" y="7165"/>
                    <a:pt x="3986" y="7181"/>
                  </a:cubicBezTo>
                  <a:lnTo>
                    <a:pt x="2540" y="8113"/>
                  </a:lnTo>
                  <a:lnTo>
                    <a:pt x="1222" y="8017"/>
                  </a:lnTo>
                  <a:cubicBezTo>
                    <a:pt x="1205" y="8011"/>
                    <a:pt x="1188" y="8008"/>
                    <a:pt x="1173" y="8008"/>
                  </a:cubicBezTo>
                  <a:cubicBezTo>
                    <a:pt x="1103" y="8008"/>
                    <a:pt x="1055" y="8066"/>
                    <a:pt x="1029" y="8145"/>
                  </a:cubicBezTo>
                  <a:cubicBezTo>
                    <a:pt x="1029" y="8209"/>
                    <a:pt x="1061" y="8242"/>
                    <a:pt x="1093" y="8274"/>
                  </a:cubicBezTo>
                  <a:lnTo>
                    <a:pt x="1189" y="8306"/>
                  </a:lnTo>
                  <a:lnTo>
                    <a:pt x="2572" y="8402"/>
                  </a:lnTo>
                  <a:lnTo>
                    <a:pt x="2668" y="8402"/>
                  </a:lnTo>
                  <a:lnTo>
                    <a:pt x="4050" y="7502"/>
                  </a:lnTo>
                  <a:lnTo>
                    <a:pt x="4468" y="7792"/>
                  </a:lnTo>
                  <a:cubicBezTo>
                    <a:pt x="3986" y="8724"/>
                    <a:pt x="3568" y="9688"/>
                    <a:pt x="3375" y="10170"/>
                  </a:cubicBezTo>
                  <a:lnTo>
                    <a:pt x="1993" y="10106"/>
                  </a:lnTo>
                  <a:cubicBezTo>
                    <a:pt x="1929" y="10106"/>
                    <a:pt x="1864" y="10138"/>
                    <a:pt x="1864" y="10202"/>
                  </a:cubicBezTo>
                  <a:lnTo>
                    <a:pt x="1093" y="12292"/>
                  </a:lnTo>
                  <a:lnTo>
                    <a:pt x="129" y="12581"/>
                  </a:lnTo>
                  <a:cubicBezTo>
                    <a:pt x="32" y="12613"/>
                    <a:pt x="0" y="12678"/>
                    <a:pt x="0" y="12774"/>
                  </a:cubicBezTo>
                  <a:lnTo>
                    <a:pt x="64" y="12838"/>
                  </a:lnTo>
                  <a:lnTo>
                    <a:pt x="193" y="12870"/>
                  </a:lnTo>
                  <a:lnTo>
                    <a:pt x="1254" y="12549"/>
                  </a:lnTo>
                  <a:lnTo>
                    <a:pt x="1350" y="12485"/>
                  </a:lnTo>
                  <a:lnTo>
                    <a:pt x="2089" y="10395"/>
                  </a:lnTo>
                  <a:lnTo>
                    <a:pt x="3279" y="10492"/>
                  </a:lnTo>
                  <a:cubicBezTo>
                    <a:pt x="3150" y="11070"/>
                    <a:pt x="3118" y="12035"/>
                    <a:pt x="3150" y="12935"/>
                  </a:cubicBezTo>
                  <a:cubicBezTo>
                    <a:pt x="3150" y="13610"/>
                    <a:pt x="3717" y="14118"/>
                    <a:pt x="4359" y="14118"/>
                  </a:cubicBezTo>
                  <a:cubicBezTo>
                    <a:pt x="4511" y="14118"/>
                    <a:pt x="4668" y="14089"/>
                    <a:pt x="4822" y="14028"/>
                  </a:cubicBezTo>
                  <a:lnTo>
                    <a:pt x="7040" y="13128"/>
                  </a:lnTo>
                  <a:lnTo>
                    <a:pt x="7458" y="14092"/>
                  </a:lnTo>
                  <a:lnTo>
                    <a:pt x="5818" y="15538"/>
                  </a:lnTo>
                  <a:cubicBezTo>
                    <a:pt x="5754" y="15571"/>
                    <a:pt x="5754" y="15603"/>
                    <a:pt x="5754" y="15667"/>
                  </a:cubicBezTo>
                  <a:lnTo>
                    <a:pt x="5850" y="16760"/>
                  </a:lnTo>
                  <a:lnTo>
                    <a:pt x="5915" y="16856"/>
                  </a:lnTo>
                  <a:lnTo>
                    <a:pt x="6011" y="16888"/>
                  </a:lnTo>
                  <a:cubicBezTo>
                    <a:pt x="6108" y="16888"/>
                    <a:pt x="6172" y="16792"/>
                    <a:pt x="6140" y="16728"/>
                  </a:cubicBezTo>
                  <a:lnTo>
                    <a:pt x="6075" y="15699"/>
                  </a:lnTo>
                  <a:lnTo>
                    <a:pt x="7747" y="14253"/>
                  </a:lnTo>
                  <a:cubicBezTo>
                    <a:pt x="7811" y="14188"/>
                    <a:pt x="7811" y="14124"/>
                    <a:pt x="7779" y="14060"/>
                  </a:cubicBezTo>
                  <a:lnTo>
                    <a:pt x="7297" y="12999"/>
                  </a:lnTo>
                  <a:lnTo>
                    <a:pt x="7490" y="12935"/>
                  </a:lnTo>
                  <a:lnTo>
                    <a:pt x="9161" y="11006"/>
                  </a:lnTo>
                  <a:lnTo>
                    <a:pt x="9740" y="11392"/>
                  </a:lnTo>
                  <a:lnTo>
                    <a:pt x="9418" y="13031"/>
                  </a:lnTo>
                  <a:lnTo>
                    <a:pt x="9418" y="13128"/>
                  </a:lnTo>
                  <a:lnTo>
                    <a:pt x="9997" y="14381"/>
                  </a:lnTo>
                  <a:lnTo>
                    <a:pt x="10061" y="14445"/>
                  </a:lnTo>
                  <a:cubicBezTo>
                    <a:pt x="10083" y="14445"/>
                    <a:pt x="10118" y="14460"/>
                    <a:pt x="10159" y="14460"/>
                  </a:cubicBezTo>
                  <a:cubicBezTo>
                    <a:pt x="10179" y="14460"/>
                    <a:pt x="10201" y="14456"/>
                    <a:pt x="10222" y="14445"/>
                  </a:cubicBezTo>
                  <a:cubicBezTo>
                    <a:pt x="10286" y="14413"/>
                    <a:pt x="10318" y="14317"/>
                    <a:pt x="10286" y="14253"/>
                  </a:cubicBezTo>
                  <a:lnTo>
                    <a:pt x="9708" y="13031"/>
                  </a:lnTo>
                  <a:lnTo>
                    <a:pt x="10061" y="11360"/>
                  </a:lnTo>
                  <a:cubicBezTo>
                    <a:pt x="10061" y="11295"/>
                    <a:pt x="10029" y="11231"/>
                    <a:pt x="9997" y="11199"/>
                  </a:cubicBezTo>
                  <a:lnTo>
                    <a:pt x="9354" y="10781"/>
                  </a:lnTo>
                  <a:lnTo>
                    <a:pt x="11186" y="8627"/>
                  </a:lnTo>
                  <a:cubicBezTo>
                    <a:pt x="11186" y="8627"/>
                    <a:pt x="10993" y="8049"/>
                    <a:pt x="10543" y="7342"/>
                  </a:cubicBezTo>
                  <a:lnTo>
                    <a:pt x="11411" y="7309"/>
                  </a:lnTo>
                  <a:lnTo>
                    <a:pt x="11476" y="7277"/>
                  </a:lnTo>
                  <a:lnTo>
                    <a:pt x="12569" y="6667"/>
                  </a:lnTo>
                  <a:lnTo>
                    <a:pt x="13886" y="6859"/>
                  </a:lnTo>
                  <a:cubicBezTo>
                    <a:pt x="13983" y="6859"/>
                    <a:pt x="14047" y="6827"/>
                    <a:pt x="14047" y="6731"/>
                  </a:cubicBezTo>
                  <a:cubicBezTo>
                    <a:pt x="14079" y="6634"/>
                    <a:pt x="14015" y="6570"/>
                    <a:pt x="13919" y="6570"/>
                  </a:cubicBezTo>
                  <a:lnTo>
                    <a:pt x="12569" y="6377"/>
                  </a:lnTo>
                  <a:lnTo>
                    <a:pt x="12472" y="6377"/>
                  </a:lnTo>
                  <a:lnTo>
                    <a:pt x="11379" y="6988"/>
                  </a:lnTo>
                  <a:lnTo>
                    <a:pt x="10318" y="7052"/>
                  </a:lnTo>
                  <a:cubicBezTo>
                    <a:pt x="10286" y="6988"/>
                    <a:pt x="10222" y="6924"/>
                    <a:pt x="10190" y="6859"/>
                  </a:cubicBezTo>
                  <a:lnTo>
                    <a:pt x="10640" y="6152"/>
                  </a:lnTo>
                  <a:lnTo>
                    <a:pt x="10158" y="5799"/>
                  </a:lnTo>
                  <a:lnTo>
                    <a:pt x="10479" y="5316"/>
                  </a:lnTo>
                  <a:cubicBezTo>
                    <a:pt x="10995" y="5074"/>
                    <a:pt x="13226" y="4116"/>
                    <a:pt x="14584" y="4116"/>
                  </a:cubicBezTo>
                  <a:cubicBezTo>
                    <a:pt x="14665" y="4116"/>
                    <a:pt x="14744" y="4120"/>
                    <a:pt x="14819" y="4127"/>
                  </a:cubicBezTo>
                  <a:cubicBezTo>
                    <a:pt x="14836" y="4133"/>
                    <a:pt x="14852" y="4135"/>
                    <a:pt x="14867" y="4135"/>
                  </a:cubicBezTo>
                  <a:cubicBezTo>
                    <a:pt x="14937" y="4135"/>
                    <a:pt x="14985" y="4078"/>
                    <a:pt x="15012" y="3999"/>
                  </a:cubicBezTo>
                  <a:cubicBezTo>
                    <a:pt x="15012" y="3934"/>
                    <a:pt x="14947" y="3838"/>
                    <a:pt x="14851" y="3838"/>
                  </a:cubicBezTo>
                  <a:cubicBezTo>
                    <a:pt x="14752" y="3826"/>
                    <a:pt x="14647" y="3821"/>
                    <a:pt x="14538" y="3821"/>
                  </a:cubicBezTo>
                  <a:cubicBezTo>
                    <a:pt x="13132" y="3821"/>
                    <a:pt x="11012" y="4726"/>
                    <a:pt x="10415" y="4995"/>
                  </a:cubicBezTo>
                  <a:lnTo>
                    <a:pt x="9483" y="4384"/>
                  </a:lnTo>
                  <a:cubicBezTo>
                    <a:pt x="9547" y="3645"/>
                    <a:pt x="9740" y="1363"/>
                    <a:pt x="9322" y="109"/>
                  </a:cubicBezTo>
                  <a:cubicBezTo>
                    <a:pt x="9298" y="37"/>
                    <a:pt x="9256" y="1"/>
                    <a:pt x="9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64"/>
            <p:cNvSpPr/>
            <p:nvPr/>
          </p:nvSpPr>
          <p:spPr>
            <a:xfrm>
              <a:off x="4296150" y="2631275"/>
              <a:ext cx="172000" cy="180825"/>
            </a:xfrm>
            <a:custGeom>
              <a:avLst/>
              <a:gdLst/>
              <a:ahLst/>
              <a:cxnLst/>
              <a:rect l="l" t="t" r="r" b="b"/>
              <a:pathLst>
                <a:path w="6880" h="7233" extrusionOk="0">
                  <a:moveTo>
                    <a:pt x="2315" y="0"/>
                  </a:moveTo>
                  <a:lnTo>
                    <a:pt x="1" y="4726"/>
                  </a:lnTo>
                  <a:lnTo>
                    <a:pt x="1544" y="4951"/>
                  </a:lnTo>
                  <a:lnTo>
                    <a:pt x="1833" y="5786"/>
                  </a:lnTo>
                  <a:lnTo>
                    <a:pt x="2701" y="5690"/>
                  </a:lnTo>
                  <a:lnTo>
                    <a:pt x="3537" y="7233"/>
                  </a:lnTo>
                  <a:lnTo>
                    <a:pt x="6880" y="3022"/>
                  </a:lnTo>
                  <a:lnTo>
                    <a:pt x="3922" y="2765"/>
                  </a:lnTo>
                  <a:lnTo>
                    <a:pt x="23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64"/>
            <p:cNvSpPr/>
            <p:nvPr/>
          </p:nvSpPr>
          <p:spPr>
            <a:xfrm>
              <a:off x="4292950" y="2627250"/>
              <a:ext cx="179225" cy="188875"/>
            </a:xfrm>
            <a:custGeom>
              <a:avLst/>
              <a:gdLst/>
              <a:ahLst/>
              <a:cxnLst/>
              <a:rect l="l" t="t" r="r" b="b"/>
              <a:pathLst>
                <a:path w="7169" h="7555" extrusionOk="0">
                  <a:moveTo>
                    <a:pt x="2475" y="483"/>
                  </a:moveTo>
                  <a:lnTo>
                    <a:pt x="3922" y="2990"/>
                  </a:lnTo>
                  <a:cubicBezTo>
                    <a:pt x="3954" y="3022"/>
                    <a:pt x="3986" y="3054"/>
                    <a:pt x="4050" y="3054"/>
                  </a:cubicBezTo>
                  <a:lnTo>
                    <a:pt x="6686" y="3311"/>
                  </a:lnTo>
                  <a:lnTo>
                    <a:pt x="3665" y="7105"/>
                  </a:lnTo>
                  <a:lnTo>
                    <a:pt x="2958" y="5787"/>
                  </a:lnTo>
                  <a:lnTo>
                    <a:pt x="2925" y="5722"/>
                  </a:lnTo>
                  <a:lnTo>
                    <a:pt x="2829" y="5690"/>
                  </a:lnTo>
                  <a:lnTo>
                    <a:pt x="2090" y="5787"/>
                  </a:lnTo>
                  <a:lnTo>
                    <a:pt x="1833" y="5047"/>
                  </a:lnTo>
                  <a:cubicBezTo>
                    <a:pt x="1800" y="4983"/>
                    <a:pt x="1768" y="4951"/>
                    <a:pt x="1704" y="4951"/>
                  </a:cubicBezTo>
                  <a:lnTo>
                    <a:pt x="354" y="4758"/>
                  </a:lnTo>
                  <a:lnTo>
                    <a:pt x="2475" y="483"/>
                  </a:lnTo>
                  <a:close/>
                  <a:moveTo>
                    <a:pt x="2443" y="1"/>
                  </a:moveTo>
                  <a:cubicBezTo>
                    <a:pt x="2379" y="1"/>
                    <a:pt x="2347" y="33"/>
                    <a:pt x="2315" y="97"/>
                  </a:cubicBezTo>
                  <a:lnTo>
                    <a:pt x="0" y="4822"/>
                  </a:lnTo>
                  <a:lnTo>
                    <a:pt x="0" y="4951"/>
                  </a:lnTo>
                  <a:cubicBezTo>
                    <a:pt x="32" y="5015"/>
                    <a:pt x="65" y="5015"/>
                    <a:pt x="129" y="5047"/>
                  </a:cubicBezTo>
                  <a:lnTo>
                    <a:pt x="1575" y="5240"/>
                  </a:lnTo>
                  <a:lnTo>
                    <a:pt x="1833" y="6012"/>
                  </a:lnTo>
                  <a:cubicBezTo>
                    <a:pt x="1865" y="6076"/>
                    <a:pt x="1929" y="6108"/>
                    <a:pt x="1993" y="6108"/>
                  </a:cubicBezTo>
                  <a:lnTo>
                    <a:pt x="2765" y="6012"/>
                  </a:lnTo>
                  <a:lnTo>
                    <a:pt x="3504" y="7458"/>
                  </a:lnTo>
                  <a:lnTo>
                    <a:pt x="3568" y="7522"/>
                  </a:lnTo>
                  <a:lnTo>
                    <a:pt x="3633" y="7555"/>
                  </a:lnTo>
                  <a:cubicBezTo>
                    <a:pt x="3697" y="7555"/>
                    <a:pt x="3729" y="7522"/>
                    <a:pt x="3761" y="7490"/>
                  </a:cubicBezTo>
                  <a:lnTo>
                    <a:pt x="7104" y="3279"/>
                  </a:lnTo>
                  <a:cubicBezTo>
                    <a:pt x="7136" y="3247"/>
                    <a:pt x="7168" y="3183"/>
                    <a:pt x="7136" y="3151"/>
                  </a:cubicBezTo>
                  <a:cubicBezTo>
                    <a:pt x="7104" y="3086"/>
                    <a:pt x="7072" y="3054"/>
                    <a:pt x="7008" y="3054"/>
                  </a:cubicBezTo>
                  <a:lnTo>
                    <a:pt x="4147" y="2765"/>
                  </a:lnTo>
                  <a:lnTo>
                    <a:pt x="2572" y="97"/>
                  </a:lnTo>
                  <a:cubicBezTo>
                    <a:pt x="2540" y="33"/>
                    <a:pt x="2508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64"/>
            <p:cNvSpPr/>
            <p:nvPr/>
          </p:nvSpPr>
          <p:spPr>
            <a:xfrm>
              <a:off x="4361250" y="2640925"/>
              <a:ext cx="91625" cy="61900"/>
            </a:xfrm>
            <a:custGeom>
              <a:avLst/>
              <a:gdLst/>
              <a:ahLst/>
              <a:cxnLst/>
              <a:rect l="l" t="t" r="r" b="b"/>
              <a:pathLst>
                <a:path w="3665" h="2476" extrusionOk="0">
                  <a:moveTo>
                    <a:pt x="1" y="0"/>
                  </a:moveTo>
                  <a:lnTo>
                    <a:pt x="1318" y="2379"/>
                  </a:lnTo>
                  <a:lnTo>
                    <a:pt x="3665" y="2475"/>
                  </a:lnTo>
                  <a:lnTo>
                    <a:pt x="3665" y="2475"/>
                  </a:lnTo>
                  <a:lnTo>
                    <a:pt x="2636" y="3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64"/>
            <p:cNvSpPr/>
            <p:nvPr/>
          </p:nvSpPr>
          <p:spPr>
            <a:xfrm>
              <a:off x="4357225" y="2636900"/>
              <a:ext cx="99675" cy="69925"/>
            </a:xfrm>
            <a:custGeom>
              <a:avLst/>
              <a:gdLst/>
              <a:ahLst/>
              <a:cxnLst/>
              <a:rect l="l" t="t" r="r" b="b"/>
              <a:pathLst>
                <a:path w="3987" h="2797" extrusionOk="0">
                  <a:moveTo>
                    <a:pt x="451" y="354"/>
                  </a:moveTo>
                  <a:lnTo>
                    <a:pt x="2701" y="611"/>
                  </a:lnTo>
                  <a:lnTo>
                    <a:pt x="3601" y="2475"/>
                  </a:lnTo>
                  <a:lnTo>
                    <a:pt x="1576" y="2379"/>
                  </a:lnTo>
                  <a:lnTo>
                    <a:pt x="451" y="354"/>
                  </a:lnTo>
                  <a:close/>
                  <a:moveTo>
                    <a:pt x="194" y="0"/>
                  </a:moveTo>
                  <a:cubicBezTo>
                    <a:pt x="129" y="0"/>
                    <a:pt x="65" y="32"/>
                    <a:pt x="33" y="97"/>
                  </a:cubicBezTo>
                  <a:cubicBezTo>
                    <a:pt x="1" y="129"/>
                    <a:pt x="1" y="193"/>
                    <a:pt x="33" y="257"/>
                  </a:cubicBezTo>
                  <a:lnTo>
                    <a:pt x="1351" y="2604"/>
                  </a:lnTo>
                  <a:lnTo>
                    <a:pt x="1415" y="2636"/>
                  </a:lnTo>
                  <a:lnTo>
                    <a:pt x="1479" y="2668"/>
                  </a:lnTo>
                  <a:lnTo>
                    <a:pt x="3826" y="2797"/>
                  </a:lnTo>
                  <a:cubicBezTo>
                    <a:pt x="3890" y="2797"/>
                    <a:pt x="3922" y="2765"/>
                    <a:pt x="3955" y="2733"/>
                  </a:cubicBezTo>
                  <a:cubicBezTo>
                    <a:pt x="3987" y="2668"/>
                    <a:pt x="3987" y="2636"/>
                    <a:pt x="3987" y="2572"/>
                  </a:cubicBezTo>
                  <a:lnTo>
                    <a:pt x="2926" y="418"/>
                  </a:lnTo>
                  <a:cubicBezTo>
                    <a:pt x="2926" y="354"/>
                    <a:pt x="2862" y="322"/>
                    <a:pt x="2830" y="322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64"/>
            <p:cNvSpPr/>
            <p:nvPr/>
          </p:nvSpPr>
          <p:spPr>
            <a:xfrm>
              <a:off x="2287950" y="3382125"/>
              <a:ext cx="340750" cy="434500"/>
            </a:xfrm>
            <a:custGeom>
              <a:avLst/>
              <a:gdLst/>
              <a:ahLst/>
              <a:cxnLst/>
              <a:rect l="l" t="t" r="r" b="b"/>
              <a:pathLst>
                <a:path w="13630" h="17380" extrusionOk="0">
                  <a:moveTo>
                    <a:pt x="6787" y="0"/>
                  </a:moveTo>
                  <a:cubicBezTo>
                    <a:pt x="6740" y="0"/>
                    <a:pt x="6692" y="16"/>
                    <a:pt x="6654" y="54"/>
                  </a:cubicBezTo>
                  <a:cubicBezTo>
                    <a:pt x="5818" y="1179"/>
                    <a:pt x="5529" y="3782"/>
                    <a:pt x="5465" y="4490"/>
                  </a:cubicBezTo>
                  <a:lnTo>
                    <a:pt x="4436" y="5004"/>
                  </a:lnTo>
                  <a:cubicBezTo>
                    <a:pt x="3857" y="4586"/>
                    <a:pt x="1961" y="3300"/>
                    <a:pt x="643" y="3011"/>
                  </a:cubicBezTo>
                  <a:cubicBezTo>
                    <a:pt x="631" y="3005"/>
                    <a:pt x="618" y="3002"/>
                    <a:pt x="605" y="3002"/>
                  </a:cubicBezTo>
                  <a:cubicBezTo>
                    <a:pt x="547" y="3002"/>
                    <a:pt x="482" y="3055"/>
                    <a:pt x="482" y="3107"/>
                  </a:cubicBezTo>
                  <a:cubicBezTo>
                    <a:pt x="450" y="3204"/>
                    <a:pt x="514" y="3300"/>
                    <a:pt x="579" y="3300"/>
                  </a:cubicBezTo>
                  <a:cubicBezTo>
                    <a:pt x="1897" y="3589"/>
                    <a:pt x="3890" y="4972"/>
                    <a:pt x="4340" y="5293"/>
                  </a:cubicBezTo>
                  <a:lnTo>
                    <a:pt x="4629" y="5872"/>
                  </a:lnTo>
                  <a:lnTo>
                    <a:pt x="4115" y="6129"/>
                  </a:lnTo>
                  <a:lnTo>
                    <a:pt x="4404" y="6740"/>
                  </a:lnTo>
                  <a:cubicBezTo>
                    <a:pt x="4211" y="6933"/>
                    <a:pt x="4018" y="7158"/>
                    <a:pt x="3890" y="7350"/>
                  </a:cubicBezTo>
                  <a:lnTo>
                    <a:pt x="2604" y="7093"/>
                  </a:lnTo>
                  <a:lnTo>
                    <a:pt x="1607" y="6322"/>
                  </a:lnTo>
                  <a:lnTo>
                    <a:pt x="1511" y="6290"/>
                  </a:lnTo>
                  <a:lnTo>
                    <a:pt x="161" y="6257"/>
                  </a:lnTo>
                  <a:cubicBezTo>
                    <a:pt x="64" y="6257"/>
                    <a:pt x="0" y="6322"/>
                    <a:pt x="0" y="6418"/>
                  </a:cubicBezTo>
                  <a:cubicBezTo>
                    <a:pt x="0" y="6515"/>
                    <a:pt x="64" y="6579"/>
                    <a:pt x="129" y="6579"/>
                  </a:cubicBezTo>
                  <a:lnTo>
                    <a:pt x="1479" y="6579"/>
                  </a:lnTo>
                  <a:lnTo>
                    <a:pt x="2443" y="7350"/>
                  </a:lnTo>
                  <a:lnTo>
                    <a:pt x="2507" y="7383"/>
                  </a:lnTo>
                  <a:lnTo>
                    <a:pt x="3697" y="7640"/>
                  </a:lnTo>
                  <a:cubicBezTo>
                    <a:pt x="3375" y="8122"/>
                    <a:pt x="3279" y="8540"/>
                    <a:pt x="3279" y="8540"/>
                  </a:cubicBezTo>
                  <a:cubicBezTo>
                    <a:pt x="3279" y="8540"/>
                    <a:pt x="3954" y="9633"/>
                    <a:pt x="4757" y="10790"/>
                  </a:cubicBezTo>
                  <a:lnTo>
                    <a:pt x="4243" y="11015"/>
                  </a:lnTo>
                  <a:cubicBezTo>
                    <a:pt x="4179" y="11047"/>
                    <a:pt x="4147" y="11111"/>
                    <a:pt x="4147" y="11176"/>
                  </a:cubicBezTo>
                  <a:lnTo>
                    <a:pt x="4243" y="12879"/>
                  </a:lnTo>
                  <a:lnTo>
                    <a:pt x="3472" y="13972"/>
                  </a:lnTo>
                  <a:cubicBezTo>
                    <a:pt x="3439" y="14036"/>
                    <a:pt x="3472" y="14133"/>
                    <a:pt x="3536" y="14197"/>
                  </a:cubicBezTo>
                  <a:lnTo>
                    <a:pt x="3665" y="14197"/>
                  </a:lnTo>
                  <a:lnTo>
                    <a:pt x="3729" y="14165"/>
                  </a:lnTo>
                  <a:lnTo>
                    <a:pt x="4500" y="13008"/>
                  </a:lnTo>
                  <a:lnTo>
                    <a:pt x="4532" y="12911"/>
                  </a:lnTo>
                  <a:lnTo>
                    <a:pt x="4468" y="11272"/>
                  </a:lnTo>
                  <a:lnTo>
                    <a:pt x="4918" y="11047"/>
                  </a:lnTo>
                  <a:cubicBezTo>
                    <a:pt x="5497" y="11915"/>
                    <a:pt x="6107" y="12783"/>
                    <a:pt x="6461" y="13169"/>
                  </a:cubicBezTo>
                  <a:lnTo>
                    <a:pt x="5690" y="14326"/>
                  </a:lnTo>
                  <a:cubicBezTo>
                    <a:pt x="5657" y="14390"/>
                    <a:pt x="5657" y="14454"/>
                    <a:pt x="5722" y="14519"/>
                  </a:cubicBezTo>
                  <a:lnTo>
                    <a:pt x="7136" y="16222"/>
                  </a:lnTo>
                  <a:lnTo>
                    <a:pt x="6911" y="17187"/>
                  </a:lnTo>
                  <a:cubicBezTo>
                    <a:pt x="6879" y="17283"/>
                    <a:pt x="6943" y="17347"/>
                    <a:pt x="7040" y="17379"/>
                  </a:cubicBezTo>
                  <a:lnTo>
                    <a:pt x="7136" y="17379"/>
                  </a:lnTo>
                  <a:lnTo>
                    <a:pt x="7200" y="17283"/>
                  </a:lnTo>
                  <a:lnTo>
                    <a:pt x="7458" y="16190"/>
                  </a:lnTo>
                  <a:lnTo>
                    <a:pt x="7425" y="16062"/>
                  </a:lnTo>
                  <a:lnTo>
                    <a:pt x="6011" y="14390"/>
                  </a:lnTo>
                  <a:lnTo>
                    <a:pt x="6654" y="13394"/>
                  </a:lnTo>
                  <a:cubicBezTo>
                    <a:pt x="7104" y="13811"/>
                    <a:pt x="7940" y="14326"/>
                    <a:pt x="8711" y="14744"/>
                  </a:cubicBezTo>
                  <a:cubicBezTo>
                    <a:pt x="8897" y="14849"/>
                    <a:pt x="9095" y="14897"/>
                    <a:pt x="9289" y="14897"/>
                  </a:cubicBezTo>
                  <a:cubicBezTo>
                    <a:pt x="9868" y="14897"/>
                    <a:pt x="10415" y="14469"/>
                    <a:pt x="10511" y="13844"/>
                  </a:cubicBezTo>
                  <a:lnTo>
                    <a:pt x="10833" y="11465"/>
                  </a:lnTo>
                  <a:lnTo>
                    <a:pt x="11861" y="11561"/>
                  </a:lnTo>
                  <a:lnTo>
                    <a:pt x="12311" y="13715"/>
                  </a:lnTo>
                  <a:lnTo>
                    <a:pt x="12376" y="13844"/>
                  </a:lnTo>
                  <a:lnTo>
                    <a:pt x="13372" y="14294"/>
                  </a:lnTo>
                  <a:lnTo>
                    <a:pt x="13501" y="14294"/>
                  </a:lnTo>
                  <a:lnTo>
                    <a:pt x="13597" y="14229"/>
                  </a:lnTo>
                  <a:cubicBezTo>
                    <a:pt x="13629" y="14133"/>
                    <a:pt x="13597" y="14069"/>
                    <a:pt x="13501" y="14004"/>
                  </a:cubicBezTo>
                  <a:lnTo>
                    <a:pt x="12601" y="13586"/>
                  </a:lnTo>
                  <a:lnTo>
                    <a:pt x="12151" y="11401"/>
                  </a:lnTo>
                  <a:cubicBezTo>
                    <a:pt x="12151" y="11336"/>
                    <a:pt x="12086" y="11272"/>
                    <a:pt x="12022" y="11272"/>
                  </a:cubicBezTo>
                  <a:lnTo>
                    <a:pt x="10865" y="11176"/>
                  </a:lnTo>
                  <a:lnTo>
                    <a:pt x="10897" y="10983"/>
                  </a:lnTo>
                  <a:lnTo>
                    <a:pt x="10029" y="8572"/>
                  </a:lnTo>
                  <a:lnTo>
                    <a:pt x="10672" y="8283"/>
                  </a:lnTo>
                  <a:lnTo>
                    <a:pt x="11926" y="9375"/>
                  </a:lnTo>
                  <a:lnTo>
                    <a:pt x="12022" y="9408"/>
                  </a:lnTo>
                  <a:lnTo>
                    <a:pt x="13372" y="9504"/>
                  </a:lnTo>
                  <a:lnTo>
                    <a:pt x="13469" y="9504"/>
                  </a:lnTo>
                  <a:cubicBezTo>
                    <a:pt x="13501" y="9472"/>
                    <a:pt x="13533" y="9408"/>
                    <a:pt x="13533" y="9375"/>
                  </a:cubicBezTo>
                  <a:cubicBezTo>
                    <a:pt x="13565" y="9279"/>
                    <a:pt x="13501" y="9215"/>
                    <a:pt x="13404" y="9215"/>
                  </a:cubicBezTo>
                  <a:lnTo>
                    <a:pt x="12086" y="9086"/>
                  </a:lnTo>
                  <a:lnTo>
                    <a:pt x="10801" y="7961"/>
                  </a:lnTo>
                  <a:cubicBezTo>
                    <a:pt x="10768" y="7945"/>
                    <a:pt x="10736" y="7937"/>
                    <a:pt x="10708" y="7937"/>
                  </a:cubicBezTo>
                  <a:cubicBezTo>
                    <a:pt x="10680" y="7937"/>
                    <a:pt x="10656" y="7945"/>
                    <a:pt x="10640" y="7961"/>
                  </a:cubicBezTo>
                  <a:lnTo>
                    <a:pt x="9933" y="8283"/>
                  </a:lnTo>
                  <a:lnTo>
                    <a:pt x="9000" y="5615"/>
                  </a:lnTo>
                  <a:cubicBezTo>
                    <a:pt x="9000" y="5615"/>
                    <a:pt x="8552" y="5544"/>
                    <a:pt x="7897" y="5544"/>
                  </a:cubicBezTo>
                  <a:cubicBezTo>
                    <a:pt x="7788" y="5544"/>
                    <a:pt x="7673" y="5546"/>
                    <a:pt x="7554" y="5550"/>
                  </a:cubicBezTo>
                  <a:lnTo>
                    <a:pt x="7940" y="4747"/>
                  </a:lnTo>
                  <a:lnTo>
                    <a:pt x="7972" y="4682"/>
                  </a:lnTo>
                  <a:lnTo>
                    <a:pt x="7972" y="3461"/>
                  </a:lnTo>
                  <a:lnTo>
                    <a:pt x="8808" y="2400"/>
                  </a:lnTo>
                  <a:cubicBezTo>
                    <a:pt x="8840" y="2336"/>
                    <a:pt x="8840" y="2239"/>
                    <a:pt x="8775" y="2175"/>
                  </a:cubicBezTo>
                  <a:cubicBezTo>
                    <a:pt x="8749" y="2162"/>
                    <a:pt x="8717" y="2154"/>
                    <a:pt x="8684" y="2154"/>
                  </a:cubicBezTo>
                  <a:cubicBezTo>
                    <a:pt x="8637" y="2154"/>
                    <a:pt x="8588" y="2170"/>
                    <a:pt x="8550" y="2207"/>
                  </a:cubicBezTo>
                  <a:lnTo>
                    <a:pt x="7715" y="3300"/>
                  </a:lnTo>
                  <a:lnTo>
                    <a:pt x="7683" y="3397"/>
                  </a:lnTo>
                  <a:lnTo>
                    <a:pt x="7650" y="4650"/>
                  </a:lnTo>
                  <a:lnTo>
                    <a:pt x="7200" y="5582"/>
                  </a:lnTo>
                  <a:cubicBezTo>
                    <a:pt x="7104" y="5582"/>
                    <a:pt x="7008" y="5615"/>
                    <a:pt x="6943" y="5615"/>
                  </a:cubicBezTo>
                  <a:lnTo>
                    <a:pt x="6558" y="4875"/>
                  </a:lnTo>
                  <a:lnTo>
                    <a:pt x="6011" y="5132"/>
                  </a:lnTo>
                  <a:lnTo>
                    <a:pt x="5754" y="4586"/>
                  </a:lnTo>
                  <a:cubicBezTo>
                    <a:pt x="5818" y="4007"/>
                    <a:pt x="6107" y="1307"/>
                    <a:pt x="6911" y="246"/>
                  </a:cubicBezTo>
                  <a:cubicBezTo>
                    <a:pt x="6943" y="182"/>
                    <a:pt x="6943" y="86"/>
                    <a:pt x="6879" y="21"/>
                  </a:cubicBezTo>
                  <a:cubicBezTo>
                    <a:pt x="6852" y="8"/>
                    <a:pt x="6820" y="0"/>
                    <a:pt x="6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64"/>
            <p:cNvSpPr/>
            <p:nvPr/>
          </p:nvSpPr>
          <p:spPr>
            <a:xfrm>
              <a:off x="2381150" y="3534525"/>
              <a:ext cx="172000" cy="169600"/>
            </a:xfrm>
            <a:custGeom>
              <a:avLst/>
              <a:gdLst/>
              <a:ahLst/>
              <a:cxnLst/>
              <a:rect l="l" t="t" r="r" b="b"/>
              <a:pathLst>
                <a:path w="6880" h="6784" extrusionOk="0">
                  <a:moveTo>
                    <a:pt x="4887" y="1"/>
                  </a:moveTo>
                  <a:lnTo>
                    <a:pt x="3183" y="2412"/>
                  </a:lnTo>
                  <a:lnTo>
                    <a:pt x="1" y="2444"/>
                  </a:lnTo>
                  <a:lnTo>
                    <a:pt x="2958" y="6783"/>
                  </a:lnTo>
                  <a:lnTo>
                    <a:pt x="3890" y="5562"/>
                  </a:lnTo>
                  <a:lnTo>
                    <a:pt x="4790" y="5722"/>
                  </a:lnTo>
                  <a:lnTo>
                    <a:pt x="5144" y="4919"/>
                  </a:lnTo>
                  <a:lnTo>
                    <a:pt x="6880" y="4983"/>
                  </a:lnTo>
                  <a:lnTo>
                    <a:pt x="48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64"/>
            <p:cNvSpPr/>
            <p:nvPr/>
          </p:nvSpPr>
          <p:spPr>
            <a:xfrm>
              <a:off x="2377150" y="3530525"/>
              <a:ext cx="179225" cy="177600"/>
            </a:xfrm>
            <a:custGeom>
              <a:avLst/>
              <a:gdLst/>
              <a:ahLst/>
              <a:cxnLst/>
              <a:rect l="l" t="t" r="r" b="b"/>
              <a:pathLst>
                <a:path w="7169" h="7104" extrusionOk="0">
                  <a:moveTo>
                    <a:pt x="5015" y="482"/>
                  </a:moveTo>
                  <a:lnTo>
                    <a:pt x="6815" y="4982"/>
                  </a:lnTo>
                  <a:lnTo>
                    <a:pt x="5304" y="4950"/>
                  </a:lnTo>
                  <a:lnTo>
                    <a:pt x="5240" y="4950"/>
                  </a:lnTo>
                  <a:lnTo>
                    <a:pt x="5143" y="5015"/>
                  </a:lnTo>
                  <a:lnTo>
                    <a:pt x="4854" y="5722"/>
                  </a:lnTo>
                  <a:lnTo>
                    <a:pt x="4082" y="5561"/>
                  </a:lnTo>
                  <a:cubicBezTo>
                    <a:pt x="4018" y="5561"/>
                    <a:pt x="3986" y="5593"/>
                    <a:pt x="3922" y="5625"/>
                  </a:cubicBezTo>
                  <a:lnTo>
                    <a:pt x="3118" y="6686"/>
                  </a:lnTo>
                  <a:lnTo>
                    <a:pt x="450" y="2764"/>
                  </a:lnTo>
                  <a:lnTo>
                    <a:pt x="3343" y="2700"/>
                  </a:lnTo>
                  <a:cubicBezTo>
                    <a:pt x="3407" y="2700"/>
                    <a:pt x="3440" y="2700"/>
                    <a:pt x="3472" y="2636"/>
                  </a:cubicBezTo>
                  <a:lnTo>
                    <a:pt x="5015" y="482"/>
                  </a:lnTo>
                  <a:close/>
                  <a:moveTo>
                    <a:pt x="5079" y="0"/>
                  </a:moveTo>
                  <a:cubicBezTo>
                    <a:pt x="5015" y="0"/>
                    <a:pt x="4950" y="32"/>
                    <a:pt x="4918" y="64"/>
                  </a:cubicBezTo>
                  <a:lnTo>
                    <a:pt x="3279" y="2411"/>
                  </a:lnTo>
                  <a:lnTo>
                    <a:pt x="161" y="2443"/>
                  </a:lnTo>
                  <a:cubicBezTo>
                    <a:pt x="97" y="2443"/>
                    <a:pt x="64" y="2475"/>
                    <a:pt x="32" y="2539"/>
                  </a:cubicBezTo>
                  <a:cubicBezTo>
                    <a:pt x="0" y="2572"/>
                    <a:pt x="0" y="2636"/>
                    <a:pt x="32" y="2700"/>
                  </a:cubicBezTo>
                  <a:lnTo>
                    <a:pt x="2990" y="7040"/>
                  </a:lnTo>
                  <a:cubicBezTo>
                    <a:pt x="3022" y="7072"/>
                    <a:pt x="3054" y="7104"/>
                    <a:pt x="3118" y="7104"/>
                  </a:cubicBezTo>
                  <a:cubicBezTo>
                    <a:pt x="3150" y="7104"/>
                    <a:pt x="3215" y="7072"/>
                    <a:pt x="3247" y="7040"/>
                  </a:cubicBezTo>
                  <a:lnTo>
                    <a:pt x="4115" y="5882"/>
                  </a:lnTo>
                  <a:lnTo>
                    <a:pt x="4918" y="6043"/>
                  </a:lnTo>
                  <a:cubicBezTo>
                    <a:pt x="4982" y="6043"/>
                    <a:pt x="5079" y="6011"/>
                    <a:pt x="5079" y="5947"/>
                  </a:cubicBezTo>
                  <a:lnTo>
                    <a:pt x="5400" y="5240"/>
                  </a:lnTo>
                  <a:lnTo>
                    <a:pt x="7008" y="5304"/>
                  </a:lnTo>
                  <a:lnTo>
                    <a:pt x="7104" y="5272"/>
                  </a:lnTo>
                  <a:lnTo>
                    <a:pt x="7168" y="5240"/>
                  </a:lnTo>
                  <a:lnTo>
                    <a:pt x="7168" y="5079"/>
                  </a:lnTo>
                  <a:lnTo>
                    <a:pt x="5207" y="96"/>
                  </a:lnTo>
                  <a:cubicBezTo>
                    <a:pt x="5175" y="64"/>
                    <a:pt x="5111" y="32"/>
                    <a:pt x="5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64"/>
            <p:cNvSpPr/>
            <p:nvPr/>
          </p:nvSpPr>
          <p:spPr>
            <a:xfrm>
              <a:off x="2393200" y="3540950"/>
              <a:ext cx="99675" cy="53875"/>
            </a:xfrm>
            <a:custGeom>
              <a:avLst/>
              <a:gdLst/>
              <a:ahLst/>
              <a:cxnLst/>
              <a:rect l="l" t="t" r="r" b="b"/>
              <a:pathLst>
                <a:path w="3987" h="2155" extrusionOk="0">
                  <a:moveTo>
                    <a:pt x="1576" y="1"/>
                  </a:moveTo>
                  <a:lnTo>
                    <a:pt x="1" y="2122"/>
                  </a:lnTo>
                  <a:lnTo>
                    <a:pt x="2701" y="2155"/>
                  </a:lnTo>
                  <a:lnTo>
                    <a:pt x="3987" y="162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64"/>
            <p:cNvSpPr/>
            <p:nvPr/>
          </p:nvSpPr>
          <p:spPr>
            <a:xfrm>
              <a:off x="2389200" y="3536950"/>
              <a:ext cx="106900" cy="61100"/>
            </a:xfrm>
            <a:custGeom>
              <a:avLst/>
              <a:gdLst/>
              <a:ahLst/>
              <a:cxnLst/>
              <a:rect l="l" t="t" r="r" b="b"/>
              <a:pathLst>
                <a:path w="4276" h="2444" extrusionOk="0">
                  <a:moveTo>
                    <a:pt x="1832" y="322"/>
                  </a:moveTo>
                  <a:lnTo>
                    <a:pt x="3858" y="450"/>
                  </a:lnTo>
                  <a:lnTo>
                    <a:pt x="2797" y="2154"/>
                  </a:lnTo>
                  <a:lnTo>
                    <a:pt x="450" y="2122"/>
                  </a:lnTo>
                  <a:lnTo>
                    <a:pt x="1832" y="322"/>
                  </a:lnTo>
                  <a:close/>
                  <a:moveTo>
                    <a:pt x="1768" y="0"/>
                  </a:moveTo>
                  <a:cubicBezTo>
                    <a:pt x="1704" y="0"/>
                    <a:pt x="1640" y="32"/>
                    <a:pt x="1607" y="64"/>
                  </a:cubicBezTo>
                  <a:lnTo>
                    <a:pt x="32" y="2186"/>
                  </a:lnTo>
                  <a:cubicBezTo>
                    <a:pt x="0" y="2250"/>
                    <a:pt x="0" y="2315"/>
                    <a:pt x="32" y="2347"/>
                  </a:cubicBezTo>
                  <a:cubicBezTo>
                    <a:pt x="65" y="2411"/>
                    <a:pt x="97" y="2443"/>
                    <a:pt x="161" y="2443"/>
                  </a:cubicBezTo>
                  <a:lnTo>
                    <a:pt x="2925" y="2443"/>
                  </a:lnTo>
                  <a:lnTo>
                    <a:pt x="2990" y="2379"/>
                  </a:lnTo>
                  <a:lnTo>
                    <a:pt x="4275" y="418"/>
                  </a:lnTo>
                  <a:lnTo>
                    <a:pt x="4275" y="257"/>
                  </a:lnTo>
                  <a:cubicBezTo>
                    <a:pt x="4243" y="225"/>
                    <a:pt x="4211" y="193"/>
                    <a:pt x="4147" y="161"/>
                  </a:cubicBezTo>
                  <a:lnTo>
                    <a:pt x="1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9" name="Google Shape;4019;p64"/>
          <p:cNvGrpSpPr/>
          <p:nvPr/>
        </p:nvGrpSpPr>
        <p:grpSpPr>
          <a:xfrm>
            <a:off x="3620998" y="990685"/>
            <a:ext cx="1951492" cy="1581008"/>
            <a:chOff x="556125" y="238075"/>
            <a:chExt cx="6466175" cy="5235125"/>
          </a:xfrm>
        </p:grpSpPr>
        <p:sp>
          <p:nvSpPr>
            <p:cNvPr id="4020" name="Google Shape;4020;p64"/>
            <p:cNvSpPr/>
            <p:nvPr/>
          </p:nvSpPr>
          <p:spPr>
            <a:xfrm>
              <a:off x="966475" y="238075"/>
              <a:ext cx="5595525" cy="3934875"/>
            </a:xfrm>
            <a:custGeom>
              <a:avLst/>
              <a:gdLst/>
              <a:ahLst/>
              <a:cxnLst/>
              <a:rect l="l" t="t" r="r" b="b"/>
              <a:pathLst>
                <a:path w="223821" h="157395" extrusionOk="0">
                  <a:moveTo>
                    <a:pt x="129272" y="1"/>
                  </a:moveTo>
                  <a:cubicBezTo>
                    <a:pt x="113376" y="1"/>
                    <a:pt x="101060" y="6804"/>
                    <a:pt x="89618" y="15862"/>
                  </a:cubicBezTo>
                  <a:cubicBezTo>
                    <a:pt x="79562" y="23811"/>
                    <a:pt x="68655" y="31205"/>
                    <a:pt x="55605" y="34570"/>
                  </a:cubicBezTo>
                  <a:cubicBezTo>
                    <a:pt x="42665" y="37897"/>
                    <a:pt x="29688" y="39930"/>
                    <a:pt x="21037" y="50208"/>
                  </a:cubicBezTo>
                  <a:cubicBezTo>
                    <a:pt x="1" y="75237"/>
                    <a:pt x="2071" y="110951"/>
                    <a:pt x="32498" y="130287"/>
                  </a:cubicBezTo>
                  <a:cubicBezTo>
                    <a:pt x="61552" y="148815"/>
                    <a:pt x="113119" y="157395"/>
                    <a:pt x="136916" y="157395"/>
                  </a:cubicBezTo>
                  <a:cubicBezTo>
                    <a:pt x="139948" y="157395"/>
                    <a:pt x="142530" y="157255"/>
                    <a:pt x="144556" y="156980"/>
                  </a:cubicBezTo>
                  <a:cubicBezTo>
                    <a:pt x="144556" y="156980"/>
                    <a:pt x="146598" y="157363"/>
                    <a:pt x="150067" y="157363"/>
                  </a:cubicBezTo>
                  <a:cubicBezTo>
                    <a:pt x="158698" y="157363"/>
                    <a:pt x="176162" y="154992"/>
                    <a:pt x="192987" y="138457"/>
                  </a:cubicBezTo>
                  <a:cubicBezTo>
                    <a:pt x="216612" y="115277"/>
                    <a:pt x="223821" y="72871"/>
                    <a:pt x="208589" y="44552"/>
                  </a:cubicBezTo>
                  <a:cubicBezTo>
                    <a:pt x="193357" y="16232"/>
                    <a:pt x="162635" y="298"/>
                    <a:pt x="129657" y="2"/>
                  </a:cubicBezTo>
                  <a:cubicBezTo>
                    <a:pt x="129528" y="1"/>
                    <a:pt x="129400" y="1"/>
                    <a:pt x="129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64"/>
            <p:cNvSpPr/>
            <p:nvPr/>
          </p:nvSpPr>
          <p:spPr>
            <a:xfrm>
              <a:off x="1144875" y="238125"/>
              <a:ext cx="5235975" cy="3934625"/>
            </a:xfrm>
            <a:custGeom>
              <a:avLst/>
              <a:gdLst/>
              <a:ahLst/>
              <a:cxnLst/>
              <a:rect l="l" t="t" r="r" b="b"/>
              <a:pathLst>
                <a:path w="209439" h="157385" extrusionOk="0">
                  <a:moveTo>
                    <a:pt x="122040" y="0"/>
                  </a:moveTo>
                  <a:cubicBezTo>
                    <a:pt x="106180" y="0"/>
                    <a:pt x="93906" y="6840"/>
                    <a:pt x="82482" y="15860"/>
                  </a:cubicBezTo>
                  <a:cubicBezTo>
                    <a:pt x="72426" y="23809"/>
                    <a:pt x="61519" y="31203"/>
                    <a:pt x="48469" y="34568"/>
                  </a:cubicBezTo>
                  <a:cubicBezTo>
                    <a:pt x="35529" y="37895"/>
                    <a:pt x="22552" y="39928"/>
                    <a:pt x="13901" y="50206"/>
                  </a:cubicBezTo>
                  <a:cubicBezTo>
                    <a:pt x="4770" y="61076"/>
                    <a:pt x="0" y="73941"/>
                    <a:pt x="0" y="86622"/>
                  </a:cubicBezTo>
                  <a:cubicBezTo>
                    <a:pt x="0" y="103148"/>
                    <a:pt x="8134" y="119341"/>
                    <a:pt x="25362" y="130285"/>
                  </a:cubicBezTo>
                  <a:cubicBezTo>
                    <a:pt x="54421" y="148807"/>
                    <a:pt x="105921" y="157384"/>
                    <a:pt x="129730" y="157384"/>
                  </a:cubicBezTo>
                  <a:cubicBezTo>
                    <a:pt x="132799" y="157384"/>
                    <a:pt x="135387" y="157236"/>
                    <a:pt x="137420" y="156978"/>
                  </a:cubicBezTo>
                  <a:cubicBezTo>
                    <a:pt x="137420" y="156978"/>
                    <a:pt x="139453" y="157347"/>
                    <a:pt x="142929" y="157347"/>
                  </a:cubicBezTo>
                  <a:cubicBezTo>
                    <a:pt x="151580" y="157347"/>
                    <a:pt x="169030" y="154981"/>
                    <a:pt x="185851" y="138455"/>
                  </a:cubicBezTo>
                  <a:cubicBezTo>
                    <a:pt x="201046" y="123556"/>
                    <a:pt x="209439" y="100671"/>
                    <a:pt x="209439" y="78674"/>
                  </a:cubicBezTo>
                  <a:cubicBezTo>
                    <a:pt x="209439" y="66510"/>
                    <a:pt x="206888" y="54643"/>
                    <a:pt x="201453" y="44550"/>
                  </a:cubicBezTo>
                  <a:cubicBezTo>
                    <a:pt x="186221" y="16230"/>
                    <a:pt x="155499" y="296"/>
                    <a:pt x="1225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64"/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64"/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64"/>
            <p:cNvSpPr/>
            <p:nvPr/>
          </p:nvSpPr>
          <p:spPr>
            <a:xfrm>
              <a:off x="2061750" y="1360175"/>
              <a:ext cx="3403150" cy="1928050"/>
            </a:xfrm>
            <a:custGeom>
              <a:avLst/>
              <a:gdLst/>
              <a:ahLst/>
              <a:cxnLst/>
              <a:rect l="l" t="t" r="r" b="b"/>
              <a:pathLst>
                <a:path w="136126" h="77122" extrusionOk="0">
                  <a:moveTo>
                    <a:pt x="68063" y="0"/>
                  </a:moveTo>
                  <a:cubicBezTo>
                    <a:pt x="30464" y="0"/>
                    <a:pt x="0" y="30501"/>
                    <a:pt x="0" y="68101"/>
                  </a:cubicBezTo>
                  <a:cubicBezTo>
                    <a:pt x="0" y="71132"/>
                    <a:pt x="185" y="74164"/>
                    <a:pt x="592" y="77121"/>
                  </a:cubicBezTo>
                  <a:lnTo>
                    <a:pt x="135534" y="77121"/>
                  </a:lnTo>
                  <a:cubicBezTo>
                    <a:pt x="135904" y="74164"/>
                    <a:pt x="136126" y="71132"/>
                    <a:pt x="136126" y="68101"/>
                  </a:cubicBezTo>
                  <a:cubicBezTo>
                    <a:pt x="136126" y="30501"/>
                    <a:pt x="105662" y="0"/>
                    <a:pt x="68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64"/>
            <p:cNvSpPr/>
            <p:nvPr/>
          </p:nvSpPr>
          <p:spPr>
            <a:xfrm>
              <a:off x="2053425" y="1352775"/>
              <a:ext cx="3418875" cy="1942850"/>
            </a:xfrm>
            <a:custGeom>
              <a:avLst/>
              <a:gdLst/>
              <a:ahLst/>
              <a:cxnLst/>
              <a:rect l="l" t="t" r="r" b="b"/>
              <a:pathLst>
                <a:path w="136755" h="77714" extrusionOk="0">
                  <a:moveTo>
                    <a:pt x="68396" y="629"/>
                  </a:moveTo>
                  <a:cubicBezTo>
                    <a:pt x="87103" y="629"/>
                    <a:pt x="104036" y="8208"/>
                    <a:pt x="116310" y="20482"/>
                  </a:cubicBezTo>
                  <a:cubicBezTo>
                    <a:pt x="128584" y="32720"/>
                    <a:pt x="136163" y="49652"/>
                    <a:pt x="136163" y="68397"/>
                  </a:cubicBezTo>
                  <a:cubicBezTo>
                    <a:pt x="136163" y="71327"/>
                    <a:pt x="135956" y="74223"/>
                    <a:pt x="135608" y="77085"/>
                  </a:cubicBezTo>
                  <a:lnTo>
                    <a:pt x="1184" y="77085"/>
                  </a:lnTo>
                  <a:cubicBezTo>
                    <a:pt x="836" y="74223"/>
                    <a:pt x="629" y="71327"/>
                    <a:pt x="629" y="68397"/>
                  </a:cubicBezTo>
                  <a:cubicBezTo>
                    <a:pt x="629" y="49652"/>
                    <a:pt x="8208" y="32720"/>
                    <a:pt x="20482" y="20482"/>
                  </a:cubicBezTo>
                  <a:cubicBezTo>
                    <a:pt x="32756" y="8208"/>
                    <a:pt x="49689" y="629"/>
                    <a:pt x="68396" y="629"/>
                  </a:cubicBezTo>
                  <a:close/>
                  <a:moveTo>
                    <a:pt x="68396" y="1"/>
                  </a:moveTo>
                  <a:cubicBezTo>
                    <a:pt x="30612" y="1"/>
                    <a:pt x="0" y="30612"/>
                    <a:pt x="0" y="68397"/>
                  </a:cubicBezTo>
                  <a:cubicBezTo>
                    <a:pt x="0" y="71465"/>
                    <a:pt x="222" y="74497"/>
                    <a:pt x="629" y="77454"/>
                  </a:cubicBezTo>
                  <a:cubicBezTo>
                    <a:pt x="629" y="77602"/>
                    <a:pt x="777" y="77713"/>
                    <a:pt x="925" y="77713"/>
                  </a:cubicBezTo>
                  <a:lnTo>
                    <a:pt x="135867" y="77713"/>
                  </a:lnTo>
                  <a:cubicBezTo>
                    <a:pt x="136015" y="77713"/>
                    <a:pt x="136163" y="77602"/>
                    <a:pt x="136163" y="77454"/>
                  </a:cubicBezTo>
                  <a:cubicBezTo>
                    <a:pt x="136570" y="74497"/>
                    <a:pt x="136755" y="71465"/>
                    <a:pt x="136755" y="68397"/>
                  </a:cubicBezTo>
                  <a:cubicBezTo>
                    <a:pt x="136755" y="30612"/>
                    <a:pt x="106143" y="1"/>
                    <a:pt x="68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64"/>
            <p:cNvSpPr/>
            <p:nvPr/>
          </p:nvSpPr>
          <p:spPr>
            <a:xfrm>
              <a:off x="2028475" y="3650500"/>
              <a:ext cx="3505750" cy="644250"/>
            </a:xfrm>
            <a:custGeom>
              <a:avLst/>
              <a:gdLst/>
              <a:ahLst/>
              <a:cxnLst/>
              <a:rect l="l" t="t" r="r" b="b"/>
              <a:pathLst>
                <a:path w="140230" h="25770" extrusionOk="0">
                  <a:moveTo>
                    <a:pt x="0" y="1"/>
                  </a:moveTo>
                  <a:lnTo>
                    <a:pt x="0" y="25769"/>
                  </a:lnTo>
                  <a:lnTo>
                    <a:pt x="140230" y="25769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64"/>
            <p:cNvSpPr/>
            <p:nvPr/>
          </p:nvSpPr>
          <p:spPr>
            <a:xfrm>
              <a:off x="2021075" y="3643125"/>
              <a:ext cx="3521475" cy="659025"/>
            </a:xfrm>
            <a:custGeom>
              <a:avLst/>
              <a:gdLst/>
              <a:ahLst/>
              <a:cxnLst/>
              <a:rect l="l" t="t" r="r" b="b"/>
              <a:pathLst>
                <a:path w="140859" h="26361" extrusionOk="0">
                  <a:moveTo>
                    <a:pt x="140230" y="629"/>
                  </a:moveTo>
                  <a:lnTo>
                    <a:pt x="140230" y="25732"/>
                  </a:lnTo>
                  <a:lnTo>
                    <a:pt x="592" y="2573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26064"/>
                  </a:lnTo>
                  <a:cubicBezTo>
                    <a:pt x="0" y="26138"/>
                    <a:pt x="37" y="26212"/>
                    <a:pt x="74" y="26286"/>
                  </a:cubicBezTo>
                  <a:cubicBezTo>
                    <a:pt x="148" y="26323"/>
                    <a:pt x="222" y="26360"/>
                    <a:pt x="296" y="26360"/>
                  </a:cubicBezTo>
                  <a:lnTo>
                    <a:pt x="140526" y="26360"/>
                  </a:lnTo>
                  <a:cubicBezTo>
                    <a:pt x="140637" y="26360"/>
                    <a:pt x="140711" y="26323"/>
                    <a:pt x="140747" y="26286"/>
                  </a:cubicBezTo>
                  <a:cubicBezTo>
                    <a:pt x="140821" y="26212"/>
                    <a:pt x="140858" y="26138"/>
                    <a:pt x="140858" y="26064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64"/>
            <p:cNvSpPr/>
            <p:nvPr/>
          </p:nvSpPr>
          <p:spPr>
            <a:xfrm>
              <a:off x="3464775" y="920225"/>
              <a:ext cx="596175" cy="1592525"/>
            </a:xfrm>
            <a:custGeom>
              <a:avLst/>
              <a:gdLst/>
              <a:ahLst/>
              <a:cxnLst/>
              <a:rect l="l" t="t" r="r" b="b"/>
              <a:pathLst>
                <a:path w="23847" h="63701" extrusionOk="0">
                  <a:moveTo>
                    <a:pt x="0" y="0"/>
                  </a:moveTo>
                  <a:lnTo>
                    <a:pt x="0" y="63701"/>
                  </a:lnTo>
                  <a:lnTo>
                    <a:pt x="23847" y="63701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64"/>
            <p:cNvSpPr/>
            <p:nvPr/>
          </p:nvSpPr>
          <p:spPr>
            <a:xfrm>
              <a:off x="3457375" y="912825"/>
              <a:ext cx="611900" cy="1607325"/>
            </a:xfrm>
            <a:custGeom>
              <a:avLst/>
              <a:gdLst/>
              <a:ahLst/>
              <a:cxnLst/>
              <a:rect l="l" t="t" r="r" b="b"/>
              <a:pathLst>
                <a:path w="24476" h="64293" extrusionOk="0">
                  <a:moveTo>
                    <a:pt x="23847" y="592"/>
                  </a:moveTo>
                  <a:lnTo>
                    <a:pt x="23847" y="63664"/>
                  </a:lnTo>
                  <a:lnTo>
                    <a:pt x="629" y="6366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63997"/>
                  </a:lnTo>
                  <a:cubicBezTo>
                    <a:pt x="1" y="64071"/>
                    <a:pt x="38" y="64145"/>
                    <a:pt x="75" y="64219"/>
                  </a:cubicBezTo>
                  <a:cubicBezTo>
                    <a:pt x="149" y="64256"/>
                    <a:pt x="223" y="64293"/>
                    <a:pt x="296" y="64293"/>
                  </a:cubicBezTo>
                  <a:lnTo>
                    <a:pt x="24143" y="64293"/>
                  </a:lnTo>
                  <a:cubicBezTo>
                    <a:pt x="24253" y="64293"/>
                    <a:pt x="24327" y="64256"/>
                    <a:pt x="24364" y="64219"/>
                  </a:cubicBezTo>
                  <a:cubicBezTo>
                    <a:pt x="24438" y="64145"/>
                    <a:pt x="24475" y="64071"/>
                    <a:pt x="24475" y="63997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64"/>
            <p:cNvSpPr/>
            <p:nvPr/>
          </p:nvSpPr>
          <p:spPr>
            <a:xfrm>
              <a:off x="3464775" y="920225"/>
              <a:ext cx="596175" cy="1349450"/>
            </a:xfrm>
            <a:custGeom>
              <a:avLst/>
              <a:gdLst/>
              <a:ahLst/>
              <a:cxnLst/>
              <a:rect l="l" t="t" r="r" b="b"/>
              <a:pathLst>
                <a:path w="23847" h="53978" extrusionOk="0">
                  <a:moveTo>
                    <a:pt x="0" y="0"/>
                  </a:moveTo>
                  <a:lnTo>
                    <a:pt x="0" y="53978"/>
                  </a:lnTo>
                  <a:lnTo>
                    <a:pt x="23847" y="53978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64"/>
            <p:cNvSpPr/>
            <p:nvPr/>
          </p:nvSpPr>
          <p:spPr>
            <a:xfrm>
              <a:off x="3457375" y="912825"/>
              <a:ext cx="611900" cy="1365175"/>
            </a:xfrm>
            <a:custGeom>
              <a:avLst/>
              <a:gdLst/>
              <a:ahLst/>
              <a:cxnLst/>
              <a:rect l="l" t="t" r="r" b="b"/>
              <a:pathLst>
                <a:path w="24476" h="54607" extrusionOk="0">
                  <a:moveTo>
                    <a:pt x="23847" y="592"/>
                  </a:moveTo>
                  <a:lnTo>
                    <a:pt x="23847" y="53978"/>
                  </a:lnTo>
                  <a:lnTo>
                    <a:pt x="629" y="53978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54274"/>
                  </a:lnTo>
                  <a:cubicBezTo>
                    <a:pt x="1" y="54385"/>
                    <a:pt x="38" y="54458"/>
                    <a:pt x="75" y="54495"/>
                  </a:cubicBezTo>
                  <a:cubicBezTo>
                    <a:pt x="149" y="54569"/>
                    <a:pt x="223" y="54606"/>
                    <a:pt x="296" y="54606"/>
                  </a:cubicBezTo>
                  <a:lnTo>
                    <a:pt x="24143" y="54606"/>
                  </a:lnTo>
                  <a:cubicBezTo>
                    <a:pt x="24253" y="54606"/>
                    <a:pt x="24327" y="54569"/>
                    <a:pt x="24364" y="54495"/>
                  </a:cubicBezTo>
                  <a:cubicBezTo>
                    <a:pt x="24438" y="54458"/>
                    <a:pt x="24475" y="54385"/>
                    <a:pt x="24475" y="54274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64"/>
            <p:cNvSpPr/>
            <p:nvPr/>
          </p:nvSpPr>
          <p:spPr>
            <a:xfrm>
              <a:off x="2712425" y="920225"/>
              <a:ext cx="2101800" cy="1269975"/>
            </a:xfrm>
            <a:custGeom>
              <a:avLst/>
              <a:gdLst/>
              <a:ahLst/>
              <a:cxnLst/>
              <a:rect l="l" t="t" r="r" b="b"/>
              <a:pathLst>
                <a:path w="84072" h="50799" extrusionOk="0">
                  <a:moveTo>
                    <a:pt x="0" y="0"/>
                  </a:moveTo>
                  <a:lnTo>
                    <a:pt x="0" y="44365"/>
                  </a:lnTo>
                  <a:cubicBezTo>
                    <a:pt x="0" y="47914"/>
                    <a:pt x="2884" y="50798"/>
                    <a:pt x="6433" y="50798"/>
                  </a:cubicBezTo>
                  <a:lnTo>
                    <a:pt x="77639" y="50798"/>
                  </a:lnTo>
                  <a:cubicBezTo>
                    <a:pt x="81188" y="50798"/>
                    <a:pt x="84072" y="47914"/>
                    <a:pt x="84072" y="44365"/>
                  </a:cubicBezTo>
                  <a:lnTo>
                    <a:pt x="840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64"/>
            <p:cNvSpPr/>
            <p:nvPr/>
          </p:nvSpPr>
          <p:spPr>
            <a:xfrm>
              <a:off x="2705025" y="912825"/>
              <a:ext cx="2116600" cy="1284750"/>
            </a:xfrm>
            <a:custGeom>
              <a:avLst/>
              <a:gdLst/>
              <a:ahLst/>
              <a:cxnLst/>
              <a:rect l="l" t="t" r="r" b="b"/>
              <a:pathLst>
                <a:path w="84664" h="51390" extrusionOk="0">
                  <a:moveTo>
                    <a:pt x="84072" y="592"/>
                  </a:moveTo>
                  <a:lnTo>
                    <a:pt x="84072" y="44661"/>
                  </a:lnTo>
                  <a:cubicBezTo>
                    <a:pt x="84072" y="46362"/>
                    <a:pt x="83369" y="47878"/>
                    <a:pt x="82260" y="48987"/>
                  </a:cubicBezTo>
                  <a:cubicBezTo>
                    <a:pt x="81151" y="50096"/>
                    <a:pt x="79635" y="50761"/>
                    <a:pt x="77935" y="50761"/>
                  </a:cubicBezTo>
                  <a:lnTo>
                    <a:pt x="6729" y="50761"/>
                  </a:lnTo>
                  <a:cubicBezTo>
                    <a:pt x="5029" y="50761"/>
                    <a:pt x="3513" y="50096"/>
                    <a:pt x="2404" y="48987"/>
                  </a:cubicBezTo>
                  <a:cubicBezTo>
                    <a:pt x="1295" y="47878"/>
                    <a:pt x="592" y="46362"/>
                    <a:pt x="592" y="44661"/>
                  </a:cubicBez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12" y="38"/>
                    <a:pt x="75" y="75"/>
                  </a:cubicBezTo>
                  <a:cubicBezTo>
                    <a:pt x="1" y="149"/>
                    <a:pt x="1" y="222"/>
                    <a:pt x="1" y="296"/>
                  </a:cubicBezTo>
                  <a:lnTo>
                    <a:pt x="1" y="44661"/>
                  </a:lnTo>
                  <a:cubicBezTo>
                    <a:pt x="1" y="48358"/>
                    <a:pt x="2995" y="51390"/>
                    <a:pt x="6729" y="51390"/>
                  </a:cubicBezTo>
                  <a:lnTo>
                    <a:pt x="77935" y="51390"/>
                  </a:lnTo>
                  <a:cubicBezTo>
                    <a:pt x="81669" y="51390"/>
                    <a:pt x="84663" y="48358"/>
                    <a:pt x="84663" y="44661"/>
                  </a:cubicBezTo>
                  <a:lnTo>
                    <a:pt x="84663" y="296"/>
                  </a:lnTo>
                  <a:cubicBezTo>
                    <a:pt x="84663" y="222"/>
                    <a:pt x="84626" y="149"/>
                    <a:pt x="84589" y="75"/>
                  </a:cubicBezTo>
                  <a:cubicBezTo>
                    <a:pt x="84515" y="38"/>
                    <a:pt x="84441" y="1"/>
                    <a:pt x="84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64"/>
            <p:cNvSpPr/>
            <p:nvPr/>
          </p:nvSpPr>
          <p:spPr>
            <a:xfrm>
              <a:off x="2535900" y="774200"/>
              <a:ext cx="2453925" cy="1269025"/>
            </a:xfrm>
            <a:custGeom>
              <a:avLst/>
              <a:gdLst/>
              <a:ahLst/>
              <a:cxnLst/>
              <a:rect l="l" t="t" r="r" b="b"/>
              <a:pathLst>
                <a:path w="98157" h="50761" extrusionOk="0">
                  <a:moveTo>
                    <a:pt x="3327" y="0"/>
                  </a:moveTo>
                  <a:cubicBezTo>
                    <a:pt x="1516" y="0"/>
                    <a:pt x="0" y="1479"/>
                    <a:pt x="0" y="3290"/>
                  </a:cubicBezTo>
                  <a:lnTo>
                    <a:pt x="0" y="47433"/>
                  </a:lnTo>
                  <a:cubicBezTo>
                    <a:pt x="0" y="49282"/>
                    <a:pt x="1516" y="50761"/>
                    <a:pt x="3327" y="50761"/>
                  </a:cubicBezTo>
                  <a:lnTo>
                    <a:pt x="94867" y="50761"/>
                  </a:lnTo>
                  <a:cubicBezTo>
                    <a:pt x="96678" y="50761"/>
                    <a:pt x="98157" y="49282"/>
                    <a:pt x="98157" y="47433"/>
                  </a:cubicBezTo>
                  <a:lnTo>
                    <a:pt x="98157" y="3290"/>
                  </a:lnTo>
                  <a:cubicBezTo>
                    <a:pt x="98157" y="1479"/>
                    <a:pt x="96678" y="0"/>
                    <a:pt x="94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64"/>
            <p:cNvSpPr/>
            <p:nvPr/>
          </p:nvSpPr>
          <p:spPr>
            <a:xfrm>
              <a:off x="2528500" y="765875"/>
              <a:ext cx="2469650" cy="1284750"/>
            </a:xfrm>
            <a:custGeom>
              <a:avLst/>
              <a:gdLst/>
              <a:ahLst/>
              <a:cxnLst/>
              <a:rect l="l" t="t" r="r" b="b"/>
              <a:pathLst>
                <a:path w="98786" h="51390" extrusionOk="0">
                  <a:moveTo>
                    <a:pt x="95163" y="629"/>
                  </a:moveTo>
                  <a:cubicBezTo>
                    <a:pt x="95976" y="629"/>
                    <a:pt x="96715" y="962"/>
                    <a:pt x="97270" y="1516"/>
                  </a:cubicBezTo>
                  <a:cubicBezTo>
                    <a:pt x="97824" y="2034"/>
                    <a:pt x="98157" y="2810"/>
                    <a:pt x="98157" y="3623"/>
                  </a:cubicBezTo>
                  <a:lnTo>
                    <a:pt x="98157" y="47766"/>
                  </a:lnTo>
                  <a:cubicBezTo>
                    <a:pt x="98157" y="48617"/>
                    <a:pt x="97824" y="49356"/>
                    <a:pt x="97270" y="49911"/>
                  </a:cubicBezTo>
                  <a:cubicBezTo>
                    <a:pt x="96715" y="50428"/>
                    <a:pt x="95976" y="50798"/>
                    <a:pt x="95163" y="50798"/>
                  </a:cubicBezTo>
                  <a:lnTo>
                    <a:pt x="3623" y="50798"/>
                  </a:lnTo>
                  <a:cubicBezTo>
                    <a:pt x="2810" y="50798"/>
                    <a:pt x="2034" y="50428"/>
                    <a:pt x="1516" y="49911"/>
                  </a:cubicBezTo>
                  <a:cubicBezTo>
                    <a:pt x="962" y="49356"/>
                    <a:pt x="629" y="48617"/>
                    <a:pt x="629" y="47766"/>
                  </a:cubicBezTo>
                  <a:lnTo>
                    <a:pt x="629" y="3623"/>
                  </a:lnTo>
                  <a:cubicBezTo>
                    <a:pt x="629" y="2810"/>
                    <a:pt x="962" y="2034"/>
                    <a:pt x="1516" y="1516"/>
                  </a:cubicBezTo>
                  <a:cubicBezTo>
                    <a:pt x="2034" y="962"/>
                    <a:pt x="2810" y="629"/>
                    <a:pt x="3623" y="629"/>
                  </a:cubicBezTo>
                  <a:close/>
                  <a:moveTo>
                    <a:pt x="3623" y="0"/>
                  </a:moveTo>
                  <a:cubicBezTo>
                    <a:pt x="1627" y="0"/>
                    <a:pt x="0" y="1627"/>
                    <a:pt x="0" y="3623"/>
                  </a:cubicBezTo>
                  <a:lnTo>
                    <a:pt x="0" y="47766"/>
                  </a:lnTo>
                  <a:cubicBezTo>
                    <a:pt x="0" y="49763"/>
                    <a:pt x="1627" y="51390"/>
                    <a:pt x="3623" y="51390"/>
                  </a:cubicBezTo>
                  <a:lnTo>
                    <a:pt x="95163" y="51390"/>
                  </a:lnTo>
                  <a:cubicBezTo>
                    <a:pt x="97159" y="51390"/>
                    <a:pt x="98786" y="49763"/>
                    <a:pt x="98786" y="47766"/>
                  </a:cubicBezTo>
                  <a:lnTo>
                    <a:pt x="98786" y="3623"/>
                  </a:lnTo>
                  <a:cubicBezTo>
                    <a:pt x="98786" y="1627"/>
                    <a:pt x="97159" y="0"/>
                    <a:pt x="95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64"/>
            <p:cNvSpPr/>
            <p:nvPr/>
          </p:nvSpPr>
          <p:spPr>
            <a:xfrm>
              <a:off x="2673600" y="862000"/>
              <a:ext cx="2179450" cy="1093425"/>
            </a:xfrm>
            <a:custGeom>
              <a:avLst/>
              <a:gdLst/>
              <a:ahLst/>
              <a:cxnLst/>
              <a:rect l="l" t="t" r="r" b="b"/>
              <a:pathLst>
                <a:path w="87178" h="43737" extrusionOk="0">
                  <a:moveTo>
                    <a:pt x="2552" y="0"/>
                  </a:moveTo>
                  <a:cubicBezTo>
                    <a:pt x="1147" y="0"/>
                    <a:pt x="1" y="1146"/>
                    <a:pt x="1" y="2588"/>
                  </a:cubicBezTo>
                  <a:lnTo>
                    <a:pt x="1" y="41149"/>
                  </a:lnTo>
                  <a:cubicBezTo>
                    <a:pt x="1" y="42554"/>
                    <a:pt x="1147" y="43737"/>
                    <a:pt x="2552" y="43737"/>
                  </a:cubicBezTo>
                  <a:lnTo>
                    <a:pt x="84589" y="43737"/>
                  </a:lnTo>
                  <a:cubicBezTo>
                    <a:pt x="86031" y="43737"/>
                    <a:pt x="87177" y="42554"/>
                    <a:pt x="87177" y="41149"/>
                  </a:cubicBezTo>
                  <a:lnTo>
                    <a:pt x="87177" y="2588"/>
                  </a:lnTo>
                  <a:cubicBezTo>
                    <a:pt x="87177" y="1146"/>
                    <a:pt x="86031" y="0"/>
                    <a:pt x="84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64"/>
            <p:cNvSpPr/>
            <p:nvPr/>
          </p:nvSpPr>
          <p:spPr>
            <a:xfrm>
              <a:off x="2665275" y="853675"/>
              <a:ext cx="2196100" cy="1109150"/>
            </a:xfrm>
            <a:custGeom>
              <a:avLst/>
              <a:gdLst/>
              <a:ahLst/>
              <a:cxnLst/>
              <a:rect l="l" t="t" r="r" b="b"/>
              <a:pathLst>
                <a:path w="87844" h="44366" extrusionOk="0">
                  <a:moveTo>
                    <a:pt x="84922" y="629"/>
                  </a:moveTo>
                  <a:cubicBezTo>
                    <a:pt x="86179" y="629"/>
                    <a:pt x="87215" y="1664"/>
                    <a:pt x="87215" y="2921"/>
                  </a:cubicBezTo>
                  <a:lnTo>
                    <a:pt x="87215" y="41482"/>
                  </a:lnTo>
                  <a:cubicBezTo>
                    <a:pt x="87215" y="42739"/>
                    <a:pt x="86179" y="43737"/>
                    <a:pt x="84922" y="43737"/>
                  </a:cubicBezTo>
                  <a:lnTo>
                    <a:pt x="2885" y="43737"/>
                  </a:lnTo>
                  <a:cubicBezTo>
                    <a:pt x="1628" y="43737"/>
                    <a:pt x="629" y="42739"/>
                    <a:pt x="629" y="41482"/>
                  </a:cubicBezTo>
                  <a:lnTo>
                    <a:pt x="629" y="2921"/>
                  </a:lnTo>
                  <a:cubicBezTo>
                    <a:pt x="629" y="1664"/>
                    <a:pt x="1628" y="629"/>
                    <a:pt x="2885" y="629"/>
                  </a:cubicBezTo>
                  <a:close/>
                  <a:moveTo>
                    <a:pt x="2885" y="0"/>
                  </a:moveTo>
                  <a:cubicBezTo>
                    <a:pt x="1295" y="0"/>
                    <a:pt x="1" y="1294"/>
                    <a:pt x="1" y="2921"/>
                  </a:cubicBezTo>
                  <a:lnTo>
                    <a:pt x="1" y="41482"/>
                  </a:lnTo>
                  <a:cubicBezTo>
                    <a:pt x="1" y="43071"/>
                    <a:pt x="1295" y="44365"/>
                    <a:pt x="2885" y="44365"/>
                  </a:cubicBezTo>
                  <a:lnTo>
                    <a:pt x="84922" y="44365"/>
                  </a:lnTo>
                  <a:cubicBezTo>
                    <a:pt x="86549" y="44365"/>
                    <a:pt x="87843" y="43071"/>
                    <a:pt x="87843" y="41482"/>
                  </a:cubicBezTo>
                  <a:lnTo>
                    <a:pt x="87843" y="2921"/>
                  </a:lnTo>
                  <a:cubicBezTo>
                    <a:pt x="87843" y="1294"/>
                    <a:pt x="86549" y="0"/>
                    <a:pt x="84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64"/>
            <p:cNvSpPr/>
            <p:nvPr/>
          </p:nvSpPr>
          <p:spPr>
            <a:xfrm>
              <a:off x="4701450" y="975675"/>
              <a:ext cx="62875" cy="15750"/>
            </a:xfrm>
            <a:custGeom>
              <a:avLst/>
              <a:gdLst/>
              <a:ahLst/>
              <a:cxnLst/>
              <a:rect l="l" t="t" r="r" b="b"/>
              <a:pathLst>
                <a:path w="2515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218" y="629"/>
                  </a:lnTo>
                  <a:cubicBezTo>
                    <a:pt x="2366" y="629"/>
                    <a:pt x="2514" y="481"/>
                    <a:pt x="2514" y="296"/>
                  </a:cubicBezTo>
                  <a:cubicBezTo>
                    <a:pt x="2514" y="149"/>
                    <a:pt x="2366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64"/>
            <p:cNvSpPr/>
            <p:nvPr/>
          </p:nvSpPr>
          <p:spPr>
            <a:xfrm>
              <a:off x="4382575" y="975675"/>
              <a:ext cx="274525" cy="15750"/>
            </a:xfrm>
            <a:custGeom>
              <a:avLst/>
              <a:gdLst/>
              <a:ahLst/>
              <a:cxnLst/>
              <a:rect l="l" t="t" r="r" b="b"/>
              <a:pathLst>
                <a:path w="1098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10685" y="629"/>
                  </a:lnTo>
                  <a:cubicBezTo>
                    <a:pt x="10833" y="629"/>
                    <a:pt x="10981" y="481"/>
                    <a:pt x="10981" y="296"/>
                  </a:cubicBezTo>
                  <a:cubicBezTo>
                    <a:pt x="10981" y="149"/>
                    <a:pt x="10833" y="1"/>
                    <a:pt x="10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64"/>
            <p:cNvSpPr/>
            <p:nvPr/>
          </p:nvSpPr>
          <p:spPr>
            <a:xfrm>
              <a:off x="3640375" y="975675"/>
              <a:ext cx="672900" cy="15750"/>
            </a:xfrm>
            <a:custGeom>
              <a:avLst/>
              <a:gdLst/>
              <a:ahLst/>
              <a:cxnLst/>
              <a:rect l="l" t="t" r="r" b="b"/>
              <a:pathLst>
                <a:path w="26916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6620" y="629"/>
                  </a:lnTo>
                  <a:cubicBezTo>
                    <a:pt x="26805" y="629"/>
                    <a:pt x="26915" y="481"/>
                    <a:pt x="26915" y="296"/>
                  </a:cubicBezTo>
                  <a:cubicBezTo>
                    <a:pt x="26915" y="149"/>
                    <a:pt x="26805" y="1"/>
                    <a:pt x="26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64"/>
            <p:cNvSpPr/>
            <p:nvPr/>
          </p:nvSpPr>
          <p:spPr>
            <a:xfrm>
              <a:off x="2927775" y="975675"/>
              <a:ext cx="664575" cy="15750"/>
            </a:xfrm>
            <a:custGeom>
              <a:avLst/>
              <a:gdLst/>
              <a:ahLst/>
              <a:cxnLst/>
              <a:rect l="l" t="t" r="r" b="b"/>
              <a:pathLst>
                <a:path w="26583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6287" y="629"/>
                  </a:lnTo>
                  <a:cubicBezTo>
                    <a:pt x="26435" y="629"/>
                    <a:pt x="26582" y="481"/>
                    <a:pt x="26582" y="296"/>
                  </a:cubicBezTo>
                  <a:cubicBezTo>
                    <a:pt x="26582" y="149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64"/>
            <p:cNvSpPr/>
            <p:nvPr/>
          </p:nvSpPr>
          <p:spPr>
            <a:xfrm>
              <a:off x="2762325" y="975675"/>
              <a:ext cx="87850" cy="15750"/>
            </a:xfrm>
            <a:custGeom>
              <a:avLst/>
              <a:gdLst/>
              <a:ahLst/>
              <a:cxnLst/>
              <a:rect l="l" t="t" r="r" b="b"/>
              <a:pathLst>
                <a:path w="3514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217" y="629"/>
                  </a:lnTo>
                  <a:cubicBezTo>
                    <a:pt x="3365" y="629"/>
                    <a:pt x="3513" y="481"/>
                    <a:pt x="3513" y="296"/>
                  </a:cubicBezTo>
                  <a:cubicBezTo>
                    <a:pt x="3513" y="149"/>
                    <a:pt x="3365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64"/>
            <p:cNvSpPr/>
            <p:nvPr/>
          </p:nvSpPr>
          <p:spPr>
            <a:xfrm>
              <a:off x="4518425" y="1107850"/>
              <a:ext cx="245900" cy="14800"/>
            </a:xfrm>
            <a:custGeom>
              <a:avLst/>
              <a:gdLst/>
              <a:ahLst/>
              <a:cxnLst/>
              <a:rect l="l" t="t" r="r" b="b"/>
              <a:pathLst>
                <a:path w="9836" h="592" extrusionOk="0">
                  <a:moveTo>
                    <a:pt x="334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9539" y="592"/>
                  </a:lnTo>
                  <a:cubicBezTo>
                    <a:pt x="9687" y="592"/>
                    <a:pt x="9835" y="481"/>
                    <a:pt x="9835" y="296"/>
                  </a:cubicBezTo>
                  <a:cubicBezTo>
                    <a:pt x="9835" y="111"/>
                    <a:pt x="9687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64"/>
            <p:cNvSpPr/>
            <p:nvPr/>
          </p:nvSpPr>
          <p:spPr>
            <a:xfrm>
              <a:off x="3946325" y="1107850"/>
              <a:ext cx="537025" cy="14800"/>
            </a:xfrm>
            <a:custGeom>
              <a:avLst/>
              <a:gdLst/>
              <a:ahLst/>
              <a:cxnLst/>
              <a:rect l="l" t="t" r="r" b="b"/>
              <a:pathLst>
                <a:path w="21481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1184" y="592"/>
                  </a:lnTo>
                  <a:cubicBezTo>
                    <a:pt x="21332" y="592"/>
                    <a:pt x="21480" y="481"/>
                    <a:pt x="21480" y="296"/>
                  </a:cubicBezTo>
                  <a:cubicBezTo>
                    <a:pt x="21480" y="111"/>
                    <a:pt x="21332" y="0"/>
                    <a:pt x="2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64"/>
            <p:cNvSpPr/>
            <p:nvPr/>
          </p:nvSpPr>
          <p:spPr>
            <a:xfrm>
              <a:off x="3805825" y="1107850"/>
              <a:ext cx="83200" cy="14800"/>
            </a:xfrm>
            <a:custGeom>
              <a:avLst/>
              <a:gdLst/>
              <a:ahLst/>
              <a:cxnLst/>
              <a:rect l="l" t="t" r="r" b="b"/>
              <a:pathLst>
                <a:path w="3328" h="592" extrusionOk="0">
                  <a:moveTo>
                    <a:pt x="333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3" y="592"/>
                  </a:cubicBezTo>
                  <a:lnTo>
                    <a:pt x="3032" y="592"/>
                  </a:lnTo>
                  <a:cubicBezTo>
                    <a:pt x="3217" y="592"/>
                    <a:pt x="3328" y="481"/>
                    <a:pt x="3328" y="296"/>
                  </a:cubicBezTo>
                  <a:cubicBezTo>
                    <a:pt x="3328" y="111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64"/>
            <p:cNvSpPr/>
            <p:nvPr/>
          </p:nvSpPr>
          <p:spPr>
            <a:xfrm>
              <a:off x="3653325" y="1107850"/>
              <a:ext cx="125725" cy="14800"/>
            </a:xfrm>
            <a:custGeom>
              <a:avLst/>
              <a:gdLst/>
              <a:ahLst/>
              <a:cxnLst/>
              <a:rect l="l" t="t" r="r" b="b"/>
              <a:pathLst>
                <a:path w="5029" h="592" extrusionOk="0">
                  <a:moveTo>
                    <a:pt x="296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4733" y="592"/>
                  </a:lnTo>
                  <a:cubicBezTo>
                    <a:pt x="4881" y="592"/>
                    <a:pt x="5028" y="481"/>
                    <a:pt x="5028" y="296"/>
                  </a:cubicBezTo>
                  <a:cubicBezTo>
                    <a:pt x="5028" y="111"/>
                    <a:pt x="4881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64"/>
            <p:cNvSpPr/>
            <p:nvPr/>
          </p:nvSpPr>
          <p:spPr>
            <a:xfrm>
              <a:off x="3131125" y="1107850"/>
              <a:ext cx="490800" cy="14800"/>
            </a:xfrm>
            <a:custGeom>
              <a:avLst/>
              <a:gdLst/>
              <a:ahLst/>
              <a:cxnLst/>
              <a:rect l="l" t="t" r="r" b="b"/>
              <a:pathLst>
                <a:path w="19632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336" y="592"/>
                  </a:lnTo>
                  <a:cubicBezTo>
                    <a:pt x="19484" y="592"/>
                    <a:pt x="19631" y="481"/>
                    <a:pt x="19631" y="296"/>
                  </a:cubicBezTo>
                  <a:cubicBezTo>
                    <a:pt x="19631" y="111"/>
                    <a:pt x="19484" y="0"/>
                    <a:pt x="19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64"/>
            <p:cNvSpPr/>
            <p:nvPr/>
          </p:nvSpPr>
          <p:spPr>
            <a:xfrm>
              <a:off x="2762325" y="1107850"/>
              <a:ext cx="320750" cy="14800"/>
            </a:xfrm>
            <a:custGeom>
              <a:avLst/>
              <a:gdLst/>
              <a:ahLst/>
              <a:cxnLst/>
              <a:rect l="l" t="t" r="r" b="b"/>
              <a:pathLst>
                <a:path w="12830" h="592" extrusionOk="0">
                  <a:moveTo>
                    <a:pt x="297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297" y="592"/>
                  </a:cubicBezTo>
                  <a:lnTo>
                    <a:pt x="12534" y="592"/>
                  </a:lnTo>
                  <a:cubicBezTo>
                    <a:pt x="12719" y="592"/>
                    <a:pt x="12830" y="481"/>
                    <a:pt x="12830" y="296"/>
                  </a:cubicBezTo>
                  <a:cubicBezTo>
                    <a:pt x="12830" y="111"/>
                    <a:pt x="12719" y="0"/>
                    <a:pt x="12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64"/>
            <p:cNvSpPr/>
            <p:nvPr/>
          </p:nvSpPr>
          <p:spPr>
            <a:xfrm>
              <a:off x="4696825" y="1239100"/>
              <a:ext cx="67500" cy="15725"/>
            </a:xfrm>
            <a:custGeom>
              <a:avLst/>
              <a:gdLst/>
              <a:ahLst/>
              <a:cxnLst/>
              <a:rect l="l" t="t" r="r" b="b"/>
              <a:pathLst>
                <a:path w="270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2403" y="629"/>
                  </a:lnTo>
                  <a:cubicBezTo>
                    <a:pt x="2551" y="629"/>
                    <a:pt x="2699" y="481"/>
                    <a:pt x="2699" y="333"/>
                  </a:cubicBezTo>
                  <a:cubicBezTo>
                    <a:pt x="2699" y="148"/>
                    <a:pt x="2551" y="0"/>
                    <a:pt x="2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64"/>
            <p:cNvSpPr/>
            <p:nvPr/>
          </p:nvSpPr>
          <p:spPr>
            <a:xfrm>
              <a:off x="3585850" y="1239100"/>
              <a:ext cx="1058300" cy="15725"/>
            </a:xfrm>
            <a:custGeom>
              <a:avLst/>
              <a:gdLst/>
              <a:ahLst/>
              <a:cxnLst/>
              <a:rect l="l" t="t" r="r" b="b"/>
              <a:pathLst>
                <a:path w="423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42036" y="629"/>
                  </a:lnTo>
                  <a:cubicBezTo>
                    <a:pt x="42221" y="629"/>
                    <a:pt x="42332" y="481"/>
                    <a:pt x="42332" y="333"/>
                  </a:cubicBezTo>
                  <a:cubicBezTo>
                    <a:pt x="42332" y="148"/>
                    <a:pt x="42221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64"/>
            <p:cNvSpPr/>
            <p:nvPr/>
          </p:nvSpPr>
          <p:spPr>
            <a:xfrm>
              <a:off x="3327050" y="1239100"/>
              <a:ext cx="201525" cy="15725"/>
            </a:xfrm>
            <a:custGeom>
              <a:avLst/>
              <a:gdLst/>
              <a:ahLst/>
              <a:cxnLst/>
              <a:rect l="l" t="t" r="r" b="b"/>
              <a:pathLst>
                <a:path w="8061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7765" y="629"/>
                  </a:lnTo>
                  <a:cubicBezTo>
                    <a:pt x="7913" y="629"/>
                    <a:pt x="8060" y="481"/>
                    <a:pt x="8060" y="333"/>
                  </a:cubicBezTo>
                  <a:cubicBezTo>
                    <a:pt x="8060" y="148"/>
                    <a:pt x="7913" y="0"/>
                    <a:pt x="7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64"/>
            <p:cNvSpPr/>
            <p:nvPr/>
          </p:nvSpPr>
          <p:spPr>
            <a:xfrm>
              <a:off x="2762325" y="1239100"/>
              <a:ext cx="448300" cy="15725"/>
            </a:xfrm>
            <a:custGeom>
              <a:avLst/>
              <a:gdLst/>
              <a:ahLst/>
              <a:cxnLst/>
              <a:rect l="l" t="t" r="r" b="b"/>
              <a:pathLst>
                <a:path w="17932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7636" y="629"/>
                  </a:lnTo>
                  <a:cubicBezTo>
                    <a:pt x="17784" y="629"/>
                    <a:pt x="17932" y="481"/>
                    <a:pt x="17932" y="333"/>
                  </a:cubicBezTo>
                  <a:cubicBezTo>
                    <a:pt x="17932" y="148"/>
                    <a:pt x="17784" y="0"/>
                    <a:pt x="17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64"/>
            <p:cNvSpPr/>
            <p:nvPr/>
          </p:nvSpPr>
          <p:spPr>
            <a:xfrm>
              <a:off x="4650600" y="1371275"/>
              <a:ext cx="113725" cy="15725"/>
            </a:xfrm>
            <a:custGeom>
              <a:avLst/>
              <a:gdLst/>
              <a:ahLst/>
              <a:cxnLst/>
              <a:rect l="l" t="t" r="r" b="b"/>
              <a:pathLst>
                <a:path w="454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4252" y="629"/>
                  </a:lnTo>
                  <a:cubicBezTo>
                    <a:pt x="4400" y="629"/>
                    <a:pt x="4548" y="481"/>
                    <a:pt x="4548" y="296"/>
                  </a:cubicBezTo>
                  <a:cubicBezTo>
                    <a:pt x="4548" y="148"/>
                    <a:pt x="4400" y="0"/>
                    <a:pt x="4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64"/>
            <p:cNvSpPr/>
            <p:nvPr/>
          </p:nvSpPr>
          <p:spPr>
            <a:xfrm>
              <a:off x="4408450" y="1371275"/>
              <a:ext cx="134050" cy="15725"/>
            </a:xfrm>
            <a:custGeom>
              <a:avLst/>
              <a:gdLst/>
              <a:ahLst/>
              <a:cxnLst/>
              <a:rect l="l" t="t" r="r" b="b"/>
              <a:pathLst>
                <a:path w="5362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5065" y="629"/>
                  </a:lnTo>
                  <a:cubicBezTo>
                    <a:pt x="5213" y="629"/>
                    <a:pt x="5361" y="481"/>
                    <a:pt x="5361" y="296"/>
                  </a:cubicBezTo>
                  <a:cubicBezTo>
                    <a:pt x="5361" y="148"/>
                    <a:pt x="5213" y="0"/>
                    <a:pt x="5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64"/>
            <p:cNvSpPr/>
            <p:nvPr/>
          </p:nvSpPr>
          <p:spPr>
            <a:xfrm>
              <a:off x="4238375" y="1371275"/>
              <a:ext cx="125725" cy="15725"/>
            </a:xfrm>
            <a:custGeom>
              <a:avLst/>
              <a:gdLst/>
              <a:ahLst/>
              <a:cxnLst/>
              <a:rect l="l" t="t" r="r" b="b"/>
              <a:pathLst>
                <a:path w="5029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33" y="629"/>
                  </a:lnTo>
                  <a:cubicBezTo>
                    <a:pt x="4918" y="629"/>
                    <a:pt x="5029" y="481"/>
                    <a:pt x="5029" y="296"/>
                  </a:cubicBezTo>
                  <a:cubicBezTo>
                    <a:pt x="5029" y="148"/>
                    <a:pt x="4918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64"/>
            <p:cNvSpPr/>
            <p:nvPr/>
          </p:nvSpPr>
          <p:spPr>
            <a:xfrm>
              <a:off x="4005475" y="1371275"/>
              <a:ext cx="184875" cy="15725"/>
            </a:xfrm>
            <a:custGeom>
              <a:avLst/>
              <a:gdLst/>
              <a:ahLst/>
              <a:cxnLst/>
              <a:rect l="l" t="t" r="r" b="b"/>
              <a:pathLst>
                <a:path w="7395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7099" y="629"/>
                  </a:lnTo>
                  <a:cubicBezTo>
                    <a:pt x="7283" y="629"/>
                    <a:pt x="7394" y="481"/>
                    <a:pt x="7394" y="296"/>
                  </a:cubicBezTo>
                  <a:cubicBezTo>
                    <a:pt x="7394" y="148"/>
                    <a:pt x="7283" y="0"/>
                    <a:pt x="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64"/>
            <p:cNvSpPr/>
            <p:nvPr/>
          </p:nvSpPr>
          <p:spPr>
            <a:xfrm>
              <a:off x="3823400" y="1371275"/>
              <a:ext cx="146975" cy="15725"/>
            </a:xfrm>
            <a:custGeom>
              <a:avLst/>
              <a:gdLst/>
              <a:ahLst/>
              <a:cxnLst/>
              <a:rect l="l" t="t" r="r" b="b"/>
              <a:pathLst>
                <a:path w="5879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5546" y="629"/>
                  </a:lnTo>
                  <a:cubicBezTo>
                    <a:pt x="5731" y="629"/>
                    <a:pt x="5878" y="481"/>
                    <a:pt x="5878" y="296"/>
                  </a:cubicBezTo>
                  <a:cubicBezTo>
                    <a:pt x="5878" y="148"/>
                    <a:pt x="5731" y="0"/>
                    <a:pt x="5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64"/>
            <p:cNvSpPr/>
            <p:nvPr/>
          </p:nvSpPr>
          <p:spPr>
            <a:xfrm>
              <a:off x="3704150" y="1371275"/>
              <a:ext cx="96150" cy="15725"/>
            </a:xfrm>
            <a:custGeom>
              <a:avLst/>
              <a:gdLst/>
              <a:ahLst/>
              <a:cxnLst/>
              <a:rect l="l" t="t" r="r" b="b"/>
              <a:pathLst>
                <a:path w="3846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550" y="629"/>
                  </a:lnTo>
                  <a:cubicBezTo>
                    <a:pt x="3698" y="629"/>
                    <a:pt x="3846" y="481"/>
                    <a:pt x="3846" y="296"/>
                  </a:cubicBezTo>
                  <a:cubicBezTo>
                    <a:pt x="3846" y="148"/>
                    <a:pt x="3698" y="0"/>
                    <a:pt x="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64"/>
            <p:cNvSpPr/>
            <p:nvPr/>
          </p:nvSpPr>
          <p:spPr>
            <a:xfrm>
              <a:off x="3148675" y="1371275"/>
              <a:ext cx="524075" cy="15725"/>
            </a:xfrm>
            <a:custGeom>
              <a:avLst/>
              <a:gdLst/>
              <a:ahLst/>
              <a:cxnLst/>
              <a:rect l="l" t="t" r="r" b="b"/>
              <a:pathLst>
                <a:path w="20963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0667" y="629"/>
                  </a:lnTo>
                  <a:cubicBezTo>
                    <a:pt x="20852" y="629"/>
                    <a:pt x="20963" y="481"/>
                    <a:pt x="20963" y="296"/>
                  </a:cubicBezTo>
                  <a:cubicBezTo>
                    <a:pt x="20963" y="148"/>
                    <a:pt x="20852" y="0"/>
                    <a:pt x="20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64"/>
            <p:cNvSpPr/>
            <p:nvPr/>
          </p:nvSpPr>
          <p:spPr>
            <a:xfrm>
              <a:off x="2762325" y="1371275"/>
              <a:ext cx="359575" cy="15725"/>
            </a:xfrm>
            <a:custGeom>
              <a:avLst/>
              <a:gdLst/>
              <a:ahLst/>
              <a:cxnLst/>
              <a:rect l="l" t="t" r="r" b="b"/>
              <a:pathLst>
                <a:path w="14383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4050" y="629"/>
                  </a:lnTo>
                  <a:cubicBezTo>
                    <a:pt x="14235" y="629"/>
                    <a:pt x="14382" y="481"/>
                    <a:pt x="14382" y="296"/>
                  </a:cubicBezTo>
                  <a:cubicBezTo>
                    <a:pt x="14382" y="148"/>
                    <a:pt x="14235" y="0"/>
                    <a:pt x="14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64"/>
            <p:cNvSpPr/>
            <p:nvPr/>
          </p:nvSpPr>
          <p:spPr>
            <a:xfrm>
              <a:off x="3853900" y="1569975"/>
              <a:ext cx="158075" cy="15750"/>
            </a:xfrm>
            <a:custGeom>
              <a:avLst/>
              <a:gdLst/>
              <a:ahLst/>
              <a:cxnLst/>
              <a:rect l="l" t="t" r="r" b="b"/>
              <a:pathLst>
                <a:path w="632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6026" y="629"/>
                  </a:lnTo>
                  <a:cubicBezTo>
                    <a:pt x="6211" y="629"/>
                    <a:pt x="6322" y="481"/>
                    <a:pt x="6322" y="297"/>
                  </a:cubicBezTo>
                  <a:cubicBezTo>
                    <a:pt x="6322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64"/>
            <p:cNvSpPr/>
            <p:nvPr/>
          </p:nvSpPr>
          <p:spPr>
            <a:xfrm>
              <a:off x="3498050" y="1569975"/>
              <a:ext cx="340150" cy="15750"/>
            </a:xfrm>
            <a:custGeom>
              <a:avLst/>
              <a:gdLst/>
              <a:ahLst/>
              <a:cxnLst/>
              <a:rect l="l" t="t" r="r" b="b"/>
              <a:pathLst>
                <a:path w="13606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3273" y="629"/>
                  </a:lnTo>
                  <a:cubicBezTo>
                    <a:pt x="13458" y="629"/>
                    <a:pt x="13606" y="481"/>
                    <a:pt x="13606" y="297"/>
                  </a:cubicBezTo>
                  <a:cubicBezTo>
                    <a:pt x="13606" y="149"/>
                    <a:pt x="13458" y="1"/>
                    <a:pt x="13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64"/>
            <p:cNvSpPr/>
            <p:nvPr/>
          </p:nvSpPr>
          <p:spPr>
            <a:xfrm>
              <a:off x="3411175" y="1569975"/>
              <a:ext cx="57325" cy="15750"/>
            </a:xfrm>
            <a:custGeom>
              <a:avLst/>
              <a:gdLst/>
              <a:ahLst/>
              <a:cxnLst/>
              <a:rect l="l" t="t" r="r" b="b"/>
              <a:pathLst>
                <a:path w="229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997" y="629"/>
                  </a:lnTo>
                  <a:cubicBezTo>
                    <a:pt x="2144" y="629"/>
                    <a:pt x="2292" y="481"/>
                    <a:pt x="2292" y="297"/>
                  </a:cubicBezTo>
                  <a:cubicBezTo>
                    <a:pt x="2292" y="149"/>
                    <a:pt x="2144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64"/>
            <p:cNvSpPr/>
            <p:nvPr/>
          </p:nvSpPr>
          <p:spPr>
            <a:xfrm>
              <a:off x="3315975" y="1569975"/>
              <a:ext cx="84125" cy="15750"/>
            </a:xfrm>
            <a:custGeom>
              <a:avLst/>
              <a:gdLst/>
              <a:ahLst/>
              <a:cxnLst/>
              <a:rect l="l" t="t" r="r" b="b"/>
              <a:pathLst>
                <a:path w="3365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069" y="629"/>
                  </a:lnTo>
                  <a:cubicBezTo>
                    <a:pt x="3217" y="629"/>
                    <a:pt x="3365" y="481"/>
                    <a:pt x="3365" y="297"/>
                  </a:cubicBezTo>
                  <a:cubicBezTo>
                    <a:pt x="3365" y="149"/>
                    <a:pt x="3217" y="1"/>
                    <a:pt x="3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64"/>
            <p:cNvSpPr/>
            <p:nvPr/>
          </p:nvSpPr>
          <p:spPr>
            <a:xfrm>
              <a:off x="2991550" y="1569975"/>
              <a:ext cx="310575" cy="15750"/>
            </a:xfrm>
            <a:custGeom>
              <a:avLst/>
              <a:gdLst/>
              <a:ahLst/>
              <a:cxnLst/>
              <a:rect l="l" t="t" r="r" b="b"/>
              <a:pathLst>
                <a:path w="12423" h="630" extrusionOk="0">
                  <a:moveTo>
                    <a:pt x="333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333" y="629"/>
                  </a:cubicBezTo>
                  <a:lnTo>
                    <a:pt x="12127" y="629"/>
                  </a:lnTo>
                  <a:cubicBezTo>
                    <a:pt x="12312" y="629"/>
                    <a:pt x="12423" y="481"/>
                    <a:pt x="12423" y="297"/>
                  </a:cubicBezTo>
                  <a:cubicBezTo>
                    <a:pt x="12423" y="149"/>
                    <a:pt x="12312" y="1"/>
                    <a:pt x="1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64"/>
            <p:cNvSpPr/>
            <p:nvPr/>
          </p:nvSpPr>
          <p:spPr>
            <a:xfrm>
              <a:off x="2762325" y="1569975"/>
              <a:ext cx="205225" cy="15750"/>
            </a:xfrm>
            <a:custGeom>
              <a:avLst/>
              <a:gdLst/>
              <a:ahLst/>
              <a:cxnLst/>
              <a:rect l="l" t="t" r="r" b="b"/>
              <a:pathLst>
                <a:path w="8209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7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7913" y="629"/>
                  </a:lnTo>
                  <a:cubicBezTo>
                    <a:pt x="8060" y="629"/>
                    <a:pt x="8208" y="481"/>
                    <a:pt x="8208" y="297"/>
                  </a:cubicBezTo>
                  <a:cubicBezTo>
                    <a:pt x="8208" y="149"/>
                    <a:pt x="8060" y="1"/>
                    <a:pt x="7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64"/>
            <p:cNvSpPr/>
            <p:nvPr/>
          </p:nvSpPr>
          <p:spPr>
            <a:xfrm>
              <a:off x="3964800" y="1702150"/>
              <a:ext cx="47175" cy="14825"/>
            </a:xfrm>
            <a:custGeom>
              <a:avLst/>
              <a:gdLst/>
              <a:ahLst/>
              <a:cxnLst/>
              <a:rect l="l" t="t" r="r" b="b"/>
              <a:pathLst>
                <a:path w="1887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1590" y="592"/>
                  </a:lnTo>
                  <a:cubicBezTo>
                    <a:pt x="1775" y="592"/>
                    <a:pt x="1886" y="444"/>
                    <a:pt x="1886" y="296"/>
                  </a:cubicBezTo>
                  <a:cubicBezTo>
                    <a:pt x="1886" y="112"/>
                    <a:pt x="177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64"/>
            <p:cNvSpPr/>
            <p:nvPr/>
          </p:nvSpPr>
          <p:spPr>
            <a:xfrm>
              <a:off x="3273450" y="1702150"/>
              <a:ext cx="664575" cy="14825"/>
            </a:xfrm>
            <a:custGeom>
              <a:avLst/>
              <a:gdLst/>
              <a:ahLst/>
              <a:cxnLst/>
              <a:rect l="l" t="t" r="r" b="b"/>
              <a:pathLst>
                <a:path w="26583" h="593" extrusionOk="0">
                  <a:moveTo>
                    <a:pt x="333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333" y="592"/>
                  </a:cubicBezTo>
                  <a:lnTo>
                    <a:pt x="26287" y="592"/>
                  </a:lnTo>
                  <a:cubicBezTo>
                    <a:pt x="26435" y="592"/>
                    <a:pt x="26582" y="444"/>
                    <a:pt x="26582" y="296"/>
                  </a:cubicBezTo>
                  <a:cubicBezTo>
                    <a:pt x="26582" y="112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64"/>
            <p:cNvSpPr/>
            <p:nvPr/>
          </p:nvSpPr>
          <p:spPr>
            <a:xfrm>
              <a:off x="3112625" y="1702150"/>
              <a:ext cx="132200" cy="14825"/>
            </a:xfrm>
            <a:custGeom>
              <a:avLst/>
              <a:gdLst/>
              <a:ahLst/>
              <a:cxnLst/>
              <a:rect l="l" t="t" r="r" b="b"/>
              <a:pathLst>
                <a:path w="5288" h="593" extrusionOk="0">
                  <a:moveTo>
                    <a:pt x="333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333" y="592"/>
                  </a:cubicBezTo>
                  <a:lnTo>
                    <a:pt x="4955" y="592"/>
                  </a:lnTo>
                  <a:cubicBezTo>
                    <a:pt x="5140" y="592"/>
                    <a:pt x="5287" y="444"/>
                    <a:pt x="5287" y="296"/>
                  </a:cubicBezTo>
                  <a:cubicBezTo>
                    <a:pt x="5287" y="112"/>
                    <a:pt x="5140" y="1"/>
                    <a:pt x="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64"/>
            <p:cNvSpPr/>
            <p:nvPr/>
          </p:nvSpPr>
          <p:spPr>
            <a:xfrm>
              <a:off x="2762325" y="1702150"/>
              <a:ext cx="284700" cy="14825"/>
            </a:xfrm>
            <a:custGeom>
              <a:avLst/>
              <a:gdLst/>
              <a:ahLst/>
              <a:cxnLst/>
              <a:rect l="l" t="t" r="r" b="b"/>
              <a:pathLst>
                <a:path w="11388" h="593" extrusionOk="0">
                  <a:moveTo>
                    <a:pt x="297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297" y="592"/>
                  </a:cubicBezTo>
                  <a:lnTo>
                    <a:pt x="11055" y="592"/>
                  </a:lnTo>
                  <a:cubicBezTo>
                    <a:pt x="11240" y="592"/>
                    <a:pt x="11388" y="444"/>
                    <a:pt x="11388" y="296"/>
                  </a:cubicBezTo>
                  <a:cubicBezTo>
                    <a:pt x="11388" y="112"/>
                    <a:pt x="11240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64"/>
            <p:cNvSpPr/>
            <p:nvPr/>
          </p:nvSpPr>
          <p:spPr>
            <a:xfrm>
              <a:off x="3936150" y="1833400"/>
              <a:ext cx="75825" cy="15725"/>
            </a:xfrm>
            <a:custGeom>
              <a:avLst/>
              <a:gdLst/>
              <a:ahLst/>
              <a:cxnLst/>
              <a:rect l="l" t="t" r="r" b="b"/>
              <a:pathLst>
                <a:path w="303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64"/>
            <p:cNvSpPr/>
            <p:nvPr/>
          </p:nvSpPr>
          <p:spPr>
            <a:xfrm>
              <a:off x="3785500" y="1833400"/>
              <a:ext cx="88750" cy="15725"/>
            </a:xfrm>
            <a:custGeom>
              <a:avLst/>
              <a:gdLst/>
              <a:ahLst/>
              <a:cxnLst/>
              <a:rect l="l" t="t" r="r" b="b"/>
              <a:pathLst>
                <a:path w="355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254" y="629"/>
                  </a:lnTo>
                  <a:cubicBezTo>
                    <a:pt x="3439" y="629"/>
                    <a:pt x="3549" y="481"/>
                    <a:pt x="3549" y="333"/>
                  </a:cubicBezTo>
                  <a:cubicBezTo>
                    <a:pt x="3549" y="148"/>
                    <a:pt x="3439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64"/>
            <p:cNvSpPr/>
            <p:nvPr/>
          </p:nvSpPr>
          <p:spPr>
            <a:xfrm>
              <a:off x="3680125" y="1833400"/>
              <a:ext cx="84125" cy="15725"/>
            </a:xfrm>
            <a:custGeom>
              <a:avLst/>
              <a:gdLst/>
              <a:ahLst/>
              <a:cxnLst/>
              <a:rect l="l" t="t" r="r" b="b"/>
              <a:pathLst>
                <a:path w="3365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3032" y="629"/>
                  </a:lnTo>
                  <a:cubicBezTo>
                    <a:pt x="3217" y="629"/>
                    <a:pt x="3365" y="481"/>
                    <a:pt x="3365" y="333"/>
                  </a:cubicBezTo>
                  <a:cubicBezTo>
                    <a:pt x="3365" y="148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64"/>
            <p:cNvSpPr/>
            <p:nvPr/>
          </p:nvSpPr>
          <p:spPr>
            <a:xfrm>
              <a:off x="3535025" y="1833400"/>
              <a:ext cx="121100" cy="15725"/>
            </a:xfrm>
            <a:custGeom>
              <a:avLst/>
              <a:gdLst/>
              <a:ahLst/>
              <a:cxnLst/>
              <a:rect l="l" t="t" r="r" b="b"/>
              <a:pathLst>
                <a:path w="4844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4511" y="629"/>
                  </a:lnTo>
                  <a:cubicBezTo>
                    <a:pt x="4696" y="629"/>
                    <a:pt x="4843" y="481"/>
                    <a:pt x="4843" y="333"/>
                  </a:cubicBezTo>
                  <a:cubicBezTo>
                    <a:pt x="4843" y="148"/>
                    <a:pt x="4696" y="0"/>
                    <a:pt x="4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64"/>
            <p:cNvSpPr/>
            <p:nvPr/>
          </p:nvSpPr>
          <p:spPr>
            <a:xfrm>
              <a:off x="3421325" y="1833400"/>
              <a:ext cx="97075" cy="15725"/>
            </a:xfrm>
            <a:custGeom>
              <a:avLst/>
              <a:gdLst/>
              <a:ahLst/>
              <a:cxnLst/>
              <a:rect l="l" t="t" r="r" b="b"/>
              <a:pathLst>
                <a:path w="388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3587" y="629"/>
                  </a:lnTo>
                  <a:cubicBezTo>
                    <a:pt x="3772" y="629"/>
                    <a:pt x="3883" y="481"/>
                    <a:pt x="3883" y="333"/>
                  </a:cubicBezTo>
                  <a:cubicBezTo>
                    <a:pt x="3883" y="148"/>
                    <a:pt x="3772" y="0"/>
                    <a:pt x="3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64"/>
            <p:cNvSpPr/>
            <p:nvPr/>
          </p:nvSpPr>
          <p:spPr>
            <a:xfrm>
              <a:off x="3347400" y="1833400"/>
              <a:ext cx="65650" cy="15725"/>
            </a:xfrm>
            <a:custGeom>
              <a:avLst/>
              <a:gdLst/>
              <a:ahLst/>
              <a:cxnLst/>
              <a:rect l="l" t="t" r="r" b="b"/>
              <a:pathLst>
                <a:path w="2626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329" y="629"/>
                  </a:lnTo>
                  <a:cubicBezTo>
                    <a:pt x="2477" y="629"/>
                    <a:pt x="2625" y="481"/>
                    <a:pt x="2625" y="333"/>
                  </a:cubicBezTo>
                  <a:cubicBezTo>
                    <a:pt x="2625" y="148"/>
                    <a:pt x="2477" y="0"/>
                    <a:pt x="2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64"/>
            <p:cNvSpPr/>
            <p:nvPr/>
          </p:nvSpPr>
          <p:spPr>
            <a:xfrm>
              <a:off x="3002650" y="1833400"/>
              <a:ext cx="331825" cy="15725"/>
            </a:xfrm>
            <a:custGeom>
              <a:avLst/>
              <a:gdLst/>
              <a:ahLst/>
              <a:cxnLst/>
              <a:rect l="l" t="t" r="r" b="b"/>
              <a:pathLst>
                <a:path w="1327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12940" y="629"/>
                  </a:lnTo>
                  <a:cubicBezTo>
                    <a:pt x="13125" y="629"/>
                    <a:pt x="13273" y="481"/>
                    <a:pt x="13273" y="333"/>
                  </a:cubicBezTo>
                  <a:cubicBezTo>
                    <a:pt x="13273" y="148"/>
                    <a:pt x="1312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64"/>
            <p:cNvSpPr/>
            <p:nvPr/>
          </p:nvSpPr>
          <p:spPr>
            <a:xfrm>
              <a:off x="2762325" y="1833400"/>
              <a:ext cx="229250" cy="15725"/>
            </a:xfrm>
            <a:custGeom>
              <a:avLst/>
              <a:gdLst/>
              <a:ahLst/>
              <a:cxnLst/>
              <a:rect l="l" t="t" r="r" b="b"/>
              <a:pathLst>
                <a:path w="9170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8837" y="629"/>
                  </a:lnTo>
                  <a:cubicBezTo>
                    <a:pt x="9022" y="629"/>
                    <a:pt x="9170" y="481"/>
                    <a:pt x="9170" y="333"/>
                  </a:cubicBezTo>
                  <a:cubicBezTo>
                    <a:pt x="9170" y="148"/>
                    <a:pt x="9022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64"/>
            <p:cNvSpPr/>
            <p:nvPr/>
          </p:nvSpPr>
          <p:spPr>
            <a:xfrm>
              <a:off x="3726350" y="20672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5"/>
                    <a:pt x="666" y="2921"/>
                    <a:pt x="1479" y="2921"/>
                  </a:cubicBezTo>
                  <a:cubicBezTo>
                    <a:pt x="2292" y="2921"/>
                    <a:pt x="2921" y="2255"/>
                    <a:pt x="2921" y="1442"/>
                  </a:cubicBezTo>
                  <a:cubicBezTo>
                    <a:pt x="2921" y="629"/>
                    <a:pt x="2292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64"/>
            <p:cNvSpPr/>
            <p:nvPr/>
          </p:nvSpPr>
          <p:spPr>
            <a:xfrm>
              <a:off x="3718950" y="2058925"/>
              <a:ext cx="88750" cy="88750"/>
            </a:xfrm>
            <a:custGeom>
              <a:avLst/>
              <a:gdLst/>
              <a:ahLst/>
              <a:cxnLst/>
              <a:rect l="l" t="t" r="r" b="b"/>
              <a:pathLst>
                <a:path w="3550" h="3550" extrusionOk="0">
                  <a:moveTo>
                    <a:pt x="1775" y="629"/>
                  </a:moveTo>
                  <a:cubicBezTo>
                    <a:pt x="2403" y="629"/>
                    <a:pt x="2921" y="1146"/>
                    <a:pt x="2921" y="1775"/>
                  </a:cubicBezTo>
                  <a:cubicBezTo>
                    <a:pt x="2921" y="2403"/>
                    <a:pt x="2403" y="2921"/>
                    <a:pt x="1775" y="2921"/>
                  </a:cubicBezTo>
                  <a:cubicBezTo>
                    <a:pt x="1146" y="2921"/>
                    <a:pt x="629" y="2403"/>
                    <a:pt x="629" y="1775"/>
                  </a:cubicBezTo>
                  <a:cubicBezTo>
                    <a:pt x="629" y="1146"/>
                    <a:pt x="1146" y="629"/>
                    <a:pt x="1775" y="629"/>
                  </a:cubicBezTo>
                  <a:close/>
                  <a:moveTo>
                    <a:pt x="1775" y="0"/>
                  </a:moveTo>
                  <a:cubicBezTo>
                    <a:pt x="814" y="0"/>
                    <a:pt x="0" y="814"/>
                    <a:pt x="0" y="1775"/>
                  </a:cubicBezTo>
                  <a:cubicBezTo>
                    <a:pt x="0" y="2736"/>
                    <a:pt x="814" y="3549"/>
                    <a:pt x="1775" y="3549"/>
                  </a:cubicBezTo>
                  <a:cubicBezTo>
                    <a:pt x="2736" y="3549"/>
                    <a:pt x="3550" y="2736"/>
                    <a:pt x="3550" y="1775"/>
                  </a:cubicBezTo>
                  <a:cubicBezTo>
                    <a:pt x="3550" y="814"/>
                    <a:pt x="2736" y="0"/>
                    <a:pt x="1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64"/>
            <p:cNvSpPr/>
            <p:nvPr/>
          </p:nvSpPr>
          <p:spPr>
            <a:xfrm>
              <a:off x="2028475" y="3650500"/>
              <a:ext cx="3505750" cy="189500"/>
            </a:xfrm>
            <a:custGeom>
              <a:avLst/>
              <a:gdLst/>
              <a:ahLst/>
              <a:cxnLst/>
              <a:rect l="l" t="t" r="r" b="b"/>
              <a:pathLst>
                <a:path w="140230" h="7580" extrusionOk="0">
                  <a:moveTo>
                    <a:pt x="0" y="1"/>
                  </a:moveTo>
                  <a:lnTo>
                    <a:pt x="0" y="7580"/>
                  </a:lnTo>
                  <a:lnTo>
                    <a:pt x="140230" y="7580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64"/>
            <p:cNvSpPr/>
            <p:nvPr/>
          </p:nvSpPr>
          <p:spPr>
            <a:xfrm>
              <a:off x="2021075" y="3643125"/>
              <a:ext cx="3521475" cy="204275"/>
            </a:xfrm>
            <a:custGeom>
              <a:avLst/>
              <a:gdLst/>
              <a:ahLst/>
              <a:cxnLst/>
              <a:rect l="l" t="t" r="r" b="b"/>
              <a:pathLst>
                <a:path w="140859" h="8171" extrusionOk="0">
                  <a:moveTo>
                    <a:pt x="140230" y="629"/>
                  </a:moveTo>
                  <a:lnTo>
                    <a:pt x="140230" y="7542"/>
                  </a:lnTo>
                  <a:lnTo>
                    <a:pt x="592" y="754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7875"/>
                  </a:lnTo>
                  <a:cubicBezTo>
                    <a:pt x="0" y="7949"/>
                    <a:pt x="37" y="8023"/>
                    <a:pt x="74" y="8097"/>
                  </a:cubicBezTo>
                  <a:cubicBezTo>
                    <a:pt x="148" y="8134"/>
                    <a:pt x="222" y="8171"/>
                    <a:pt x="296" y="8171"/>
                  </a:cubicBezTo>
                  <a:lnTo>
                    <a:pt x="140526" y="8171"/>
                  </a:lnTo>
                  <a:cubicBezTo>
                    <a:pt x="140637" y="8171"/>
                    <a:pt x="140711" y="8134"/>
                    <a:pt x="140747" y="8097"/>
                  </a:cubicBezTo>
                  <a:cubicBezTo>
                    <a:pt x="140821" y="8023"/>
                    <a:pt x="140858" y="7949"/>
                    <a:pt x="140858" y="7875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64"/>
            <p:cNvSpPr/>
            <p:nvPr/>
          </p:nvSpPr>
          <p:spPr>
            <a:xfrm>
              <a:off x="1668925" y="2418450"/>
              <a:ext cx="4230400" cy="734825"/>
            </a:xfrm>
            <a:custGeom>
              <a:avLst/>
              <a:gdLst/>
              <a:ahLst/>
              <a:cxnLst/>
              <a:rect l="l" t="t" r="r" b="b"/>
              <a:pathLst>
                <a:path w="169216" h="29393" extrusionOk="0">
                  <a:moveTo>
                    <a:pt x="52647" y="1"/>
                  </a:moveTo>
                  <a:lnTo>
                    <a:pt x="1" y="15085"/>
                  </a:lnTo>
                  <a:lnTo>
                    <a:pt x="6027" y="29393"/>
                  </a:lnTo>
                  <a:lnTo>
                    <a:pt x="163189" y="29393"/>
                  </a:lnTo>
                  <a:lnTo>
                    <a:pt x="169215" y="15085"/>
                  </a:lnTo>
                  <a:lnTo>
                    <a:pt x="1165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64"/>
            <p:cNvSpPr/>
            <p:nvPr/>
          </p:nvSpPr>
          <p:spPr>
            <a:xfrm>
              <a:off x="1661525" y="2410150"/>
              <a:ext cx="4246100" cy="750525"/>
            </a:xfrm>
            <a:custGeom>
              <a:avLst/>
              <a:gdLst/>
              <a:ahLst/>
              <a:cxnLst/>
              <a:rect l="l" t="t" r="r" b="b"/>
              <a:pathLst>
                <a:path w="169844" h="30021" extrusionOk="0">
                  <a:moveTo>
                    <a:pt x="116791" y="629"/>
                  </a:moveTo>
                  <a:lnTo>
                    <a:pt x="169104" y="15639"/>
                  </a:lnTo>
                  <a:lnTo>
                    <a:pt x="163300" y="29429"/>
                  </a:lnTo>
                  <a:lnTo>
                    <a:pt x="6545" y="29429"/>
                  </a:lnTo>
                  <a:lnTo>
                    <a:pt x="740" y="15639"/>
                  </a:lnTo>
                  <a:lnTo>
                    <a:pt x="53017" y="629"/>
                  </a:lnTo>
                  <a:close/>
                  <a:moveTo>
                    <a:pt x="52943" y="0"/>
                  </a:moveTo>
                  <a:lnTo>
                    <a:pt x="52869" y="37"/>
                  </a:lnTo>
                  <a:lnTo>
                    <a:pt x="223" y="15121"/>
                  </a:lnTo>
                  <a:cubicBezTo>
                    <a:pt x="149" y="15158"/>
                    <a:pt x="75" y="15232"/>
                    <a:pt x="38" y="15306"/>
                  </a:cubicBezTo>
                  <a:cubicBezTo>
                    <a:pt x="1" y="15380"/>
                    <a:pt x="1" y="15454"/>
                    <a:pt x="38" y="15565"/>
                  </a:cubicBezTo>
                  <a:lnTo>
                    <a:pt x="6064" y="29836"/>
                  </a:lnTo>
                  <a:cubicBezTo>
                    <a:pt x="6101" y="29946"/>
                    <a:pt x="6212" y="30020"/>
                    <a:pt x="6323" y="30020"/>
                  </a:cubicBezTo>
                  <a:lnTo>
                    <a:pt x="163485" y="30020"/>
                  </a:lnTo>
                  <a:cubicBezTo>
                    <a:pt x="163633" y="30020"/>
                    <a:pt x="163744" y="29946"/>
                    <a:pt x="163781" y="29836"/>
                  </a:cubicBezTo>
                  <a:lnTo>
                    <a:pt x="169807" y="15565"/>
                  </a:lnTo>
                  <a:cubicBezTo>
                    <a:pt x="169844" y="15454"/>
                    <a:pt x="169844" y="15380"/>
                    <a:pt x="169807" y="15306"/>
                  </a:cubicBezTo>
                  <a:cubicBezTo>
                    <a:pt x="169770" y="15232"/>
                    <a:pt x="169696" y="15158"/>
                    <a:pt x="169622" y="15121"/>
                  </a:cubicBezTo>
                  <a:lnTo>
                    <a:pt x="116976" y="37"/>
                  </a:lnTo>
                  <a:lnTo>
                    <a:pt x="116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64"/>
            <p:cNvSpPr/>
            <p:nvPr/>
          </p:nvSpPr>
          <p:spPr>
            <a:xfrm>
              <a:off x="2122750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6"/>
                  </a:lnTo>
                  <a:lnTo>
                    <a:pt x="6248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64"/>
            <p:cNvSpPr/>
            <p:nvPr/>
          </p:nvSpPr>
          <p:spPr>
            <a:xfrm>
              <a:off x="2396325" y="26218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7"/>
                  </a:lnTo>
                  <a:lnTo>
                    <a:pt x="6249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64"/>
            <p:cNvSpPr/>
            <p:nvPr/>
          </p:nvSpPr>
          <p:spPr>
            <a:xfrm>
              <a:off x="5047125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6988" y="0"/>
                  </a:moveTo>
                  <a:lnTo>
                    <a:pt x="0" y="8910"/>
                  </a:lnTo>
                  <a:lnTo>
                    <a:pt x="10130" y="9798"/>
                  </a:lnTo>
                  <a:lnTo>
                    <a:pt x="16378" y="2366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64"/>
            <p:cNvSpPr/>
            <p:nvPr/>
          </p:nvSpPr>
          <p:spPr>
            <a:xfrm>
              <a:off x="4772600" y="2621800"/>
              <a:ext cx="410400" cy="244950"/>
            </a:xfrm>
            <a:custGeom>
              <a:avLst/>
              <a:gdLst/>
              <a:ahLst/>
              <a:cxnLst/>
              <a:rect l="l" t="t" r="r" b="b"/>
              <a:pathLst>
                <a:path w="16416" h="9798" extrusionOk="0">
                  <a:moveTo>
                    <a:pt x="7025" y="0"/>
                  </a:moveTo>
                  <a:lnTo>
                    <a:pt x="1" y="8910"/>
                  </a:lnTo>
                  <a:lnTo>
                    <a:pt x="10131" y="9798"/>
                  </a:lnTo>
                  <a:lnTo>
                    <a:pt x="16416" y="2367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64"/>
            <p:cNvSpPr/>
            <p:nvPr/>
          </p:nvSpPr>
          <p:spPr>
            <a:xfrm>
              <a:off x="1668925" y="2795550"/>
              <a:ext cx="863300" cy="854975"/>
            </a:xfrm>
            <a:custGeom>
              <a:avLst/>
              <a:gdLst/>
              <a:ahLst/>
              <a:cxnLst/>
              <a:rect l="l" t="t" r="r" b="b"/>
              <a:pathLst>
                <a:path w="34532" h="34199" extrusionOk="0">
                  <a:moveTo>
                    <a:pt x="1" y="1"/>
                  </a:moveTo>
                  <a:lnTo>
                    <a:pt x="14604" y="34199"/>
                  </a:lnTo>
                  <a:lnTo>
                    <a:pt x="31537" y="34199"/>
                  </a:lnTo>
                  <a:lnTo>
                    <a:pt x="34531" y="46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64"/>
            <p:cNvSpPr/>
            <p:nvPr/>
          </p:nvSpPr>
          <p:spPr>
            <a:xfrm>
              <a:off x="1661525" y="2788175"/>
              <a:ext cx="879000" cy="870675"/>
            </a:xfrm>
            <a:custGeom>
              <a:avLst/>
              <a:gdLst/>
              <a:ahLst/>
              <a:cxnLst/>
              <a:rect l="l" t="t" r="r" b="b"/>
              <a:pathLst>
                <a:path w="35160" h="34827" extrusionOk="0">
                  <a:moveTo>
                    <a:pt x="814" y="703"/>
                  </a:moveTo>
                  <a:lnTo>
                    <a:pt x="34494" y="5250"/>
                  </a:lnTo>
                  <a:lnTo>
                    <a:pt x="31526" y="34198"/>
                  </a:lnTo>
                  <a:lnTo>
                    <a:pt x="15122" y="34198"/>
                  </a:lnTo>
                  <a:lnTo>
                    <a:pt x="814" y="703"/>
                  </a:lnTo>
                  <a:close/>
                  <a:moveTo>
                    <a:pt x="334" y="0"/>
                  </a:moveTo>
                  <a:cubicBezTo>
                    <a:pt x="260" y="0"/>
                    <a:pt x="149" y="37"/>
                    <a:pt x="75" y="111"/>
                  </a:cubicBezTo>
                  <a:cubicBezTo>
                    <a:pt x="1" y="222"/>
                    <a:pt x="1" y="333"/>
                    <a:pt x="38" y="444"/>
                  </a:cubicBezTo>
                  <a:lnTo>
                    <a:pt x="14641" y="34605"/>
                  </a:lnTo>
                  <a:cubicBezTo>
                    <a:pt x="14678" y="34753"/>
                    <a:pt x="14789" y="34827"/>
                    <a:pt x="14900" y="34827"/>
                  </a:cubicBezTo>
                  <a:lnTo>
                    <a:pt x="31833" y="34827"/>
                  </a:lnTo>
                  <a:cubicBezTo>
                    <a:pt x="31980" y="34827"/>
                    <a:pt x="32091" y="34679"/>
                    <a:pt x="32128" y="34531"/>
                  </a:cubicBezTo>
                  <a:lnTo>
                    <a:pt x="35123" y="5028"/>
                  </a:lnTo>
                  <a:cubicBezTo>
                    <a:pt x="35160" y="4843"/>
                    <a:pt x="35049" y="4695"/>
                    <a:pt x="34864" y="469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64"/>
            <p:cNvSpPr/>
            <p:nvPr/>
          </p:nvSpPr>
          <p:spPr>
            <a:xfrm>
              <a:off x="56442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1" y="1"/>
                  </a:moveTo>
                  <a:lnTo>
                    <a:pt x="1" y="97049"/>
                  </a:lnTo>
                  <a:lnTo>
                    <a:pt x="24438" y="97530"/>
                  </a:lnTo>
                  <a:lnTo>
                    <a:pt x="25437" y="97530"/>
                  </a:lnTo>
                  <a:lnTo>
                    <a:pt x="25437" y="618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64"/>
            <p:cNvSpPr/>
            <p:nvPr/>
          </p:nvSpPr>
          <p:spPr>
            <a:xfrm>
              <a:off x="557050" y="2509725"/>
              <a:ext cx="651625" cy="2453275"/>
            </a:xfrm>
            <a:custGeom>
              <a:avLst/>
              <a:gdLst/>
              <a:ahLst/>
              <a:cxnLst/>
              <a:rect l="l" t="t" r="r" b="b"/>
              <a:pathLst>
                <a:path w="26065" h="98131" extrusionOk="0">
                  <a:moveTo>
                    <a:pt x="629" y="1859"/>
                  </a:moveTo>
                  <a:lnTo>
                    <a:pt x="25436" y="62232"/>
                  </a:lnTo>
                  <a:lnTo>
                    <a:pt x="25436" y="97502"/>
                  </a:lnTo>
                  <a:lnTo>
                    <a:pt x="24733" y="97502"/>
                  </a:lnTo>
                  <a:lnTo>
                    <a:pt x="629" y="97021"/>
                  </a:lnTo>
                  <a:lnTo>
                    <a:pt x="629" y="1859"/>
                  </a:lnTo>
                  <a:close/>
                  <a:moveTo>
                    <a:pt x="334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111" y="47"/>
                    <a:pt x="0" y="158"/>
                    <a:pt x="0" y="306"/>
                  </a:cubicBezTo>
                  <a:lnTo>
                    <a:pt x="0" y="97354"/>
                  </a:lnTo>
                  <a:cubicBezTo>
                    <a:pt x="0" y="97502"/>
                    <a:pt x="148" y="97650"/>
                    <a:pt x="296" y="97650"/>
                  </a:cubicBezTo>
                  <a:lnTo>
                    <a:pt x="24733" y="98130"/>
                  </a:lnTo>
                  <a:lnTo>
                    <a:pt x="25732" y="98130"/>
                  </a:lnTo>
                  <a:cubicBezTo>
                    <a:pt x="25842" y="98130"/>
                    <a:pt x="25916" y="98093"/>
                    <a:pt x="25953" y="98056"/>
                  </a:cubicBezTo>
                  <a:cubicBezTo>
                    <a:pt x="26027" y="97982"/>
                    <a:pt x="26064" y="97908"/>
                    <a:pt x="26064" y="97835"/>
                  </a:cubicBezTo>
                  <a:lnTo>
                    <a:pt x="26064" y="62158"/>
                  </a:lnTo>
                  <a:lnTo>
                    <a:pt x="26027" y="62047"/>
                  </a:lnTo>
                  <a:lnTo>
                    <a:pt x="592" y="195"/>
                  </a:lnTo>
                  <a:cubicBezTo>
                    <a:pt x="561" y="72"/>
                    <a:pt x="454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64"/>
            <p:cNvSpPr/>
            <p:nvPr/>
          </p:nvSpPr>
          <p:spPr>
            <a:xfrm>
              <a:off x="637897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25437" y="1"/>
                  </a:moveTo>
                  <a:lnTo>
                    <a:pt x="1" y="61853"/>
                  </a:lnTo>
                  <a:lnTo>
                    <a:pt x="1" y="97530"/>
                  </a:lnTo>
                  <a:lnTo>
                    <a:pt x="1036" y="97530"/>
                  </a:lnTo>
                  <a:lnTo>
                    <a:pt x="25437" y="97049"/>
                  </a:lnTo>
                  <a:lnTo>
                    <a:pt x="2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64"/>
            <p:cNvSpPr/>
            <p:nvPr/>
          </p:nvSpPr>
          <p:spPr>
            <a:xfrm>
              <a:off x="6371600" y="2509725"/>
              <a:ext cx="650700" cy="2453275"/>
            </a:xfrm>
            <a:custGeom>
              <a:avLst/>
              <a:gdLst/>
              <a:ahLst/>
              <a:cxnLst/>
              <a:rect l="l" t="t" r="r" b="b"/>
              <a:pathLst>
                <a:path w="26028" h="98131" extrusionOk="0">
                  <a:moveTo>
                    <a:pt x="25436" y="1859"/>
                  </a:moveTo>
                  <a:lnTo>
                    <a:pt x="25436" y="97021"/>
                  </a:lnTo>
                  <a:lnTo>
                    <a:pt x="1331" y="97502"/>
                  </a:lnTo>
                  <a:lnTo>
                    <a:pt x="592" y="97502"/>
                  </a:lnTo>
                  <a:lnTo>
                    <a:pt x="592" y="62232"/>
                  </a:lnTo>
                  <a:lnTo>
                    <a:pt x="25436" y="1859"/>
                  </a:lnTo>
                  <a:close/>
                  <a:moveTo>
                    <a:pt x="25730" y="1"/>
                  </a:moveTo>
                  <a:cubicBezTo>
                    <a:pt x="25609" y="1"/>
                    <a:pt x="25497" y="72"/>
                    <a:pt x="25436" y="195"/>
                  </a:cubicBezTo>
                  <a:lnTo>
                    <a:pt x="0" y="62047"/>
                  </a:lnTo>
                  <a:lnTo>
                    <a:pt x="0" y="62158"/>
                  </a:lnTo>
                  <a:lnTo>
                    <a:pt x="0" y="97835"/>
                  </a:lnTo>
                  <a:cubicBezTo>
                    <a:pt x="0" y="97908"/>
                    <a:pt x="37" y="97982"/>
                    <a:pt x="74" y="98056"/>
                  </a:cubicBezTo>
                  <a:cubicBezTo>
                    <a:pt x="148" y="98093"/>
                    <a:pt x="222" y="98130"/>
                    <a:pt x="296" y="98130"/>
                  </a:cubicBezTo>
                  <a:lnTo>
                    <a:pt x="1331" y="98130"/>
                  </a:lnTo>
                  <a:lnTo>
                    <a:pt x="25732" y="97650"/>
                  </a:lnTo>
                  <a:cubicBezTo>
                    <a:pt x="25916" y="97650"/>
                    <a:pt x="26027" y="97502"/>
                    <a:pt x="26027" y="97354"/>
                  </a:cubicBezTo>
                  <a:lnTo>
                    <a:pt x="26027" y="306"/>
                  </a:lnTo>
                  <a:cubicBezTo>
                    <a:pt x="26027" y="158"/>
                    <a:pt x="25953" y="47"/>
                    <a:pt x="25805" y="10"/>
                  </a:cubicBezTo>
                  <a:cubicBezTo>
                    <a:pt x="25780" y="4"/>
                    <a:pt x="25755" y="1"/>
                    <a:pt x="25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64"/>
            <p:cNvSpPr/>
            <p:nvPr/>
          </p:nvSpPr>
          <p:spPr>
            <a:xfrm>
              <a:off x="564425" y="2517350"/>
              <a:ext cx="1469625" cy="1546325"/>
            </a:xfrm>
            <a:custGeom>
              <a:avLst/>
              <a:gdLst/>
              <a:ahLst/>
              <a:cxnLst/>
              <a:rect l="l" t="t" r="r" b="b"/>
              <a:pathLst>
                <a:path w="58785" h="61853" extrusionOk="0">
                  <a:moveTo>
                    <a:pt x="1" y="1"/>
                  </a:moveTo>
                  <a:lnTo>
                    <a:pt x="25363" y="61853"/>
                  </a:lnTo>
                  <a:lnTo>
                    <a:pt x="58784" y="45327"/>
                  </a:lnTo>
                  <a:lnTo>
                    <a:pt x="44181" y="11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64"/>
            <p:cNvSpPr/>
            <p:nvPr/>
          </p:nvSpPr>
          <p:spPr>
            <a:xfrm>
              <a:off x="556125" y="2509600"/>
              <a:ext cx="1487150" cy="1562075"/>
            </a:xfrm>
            <a:custGeom>
              <a:avLst/>
              <a:gdLst/>
              <a:ahLst/>
              <a:cxnLst/>
              <a:rect l="l" t="t" r="r" b="b"/>
              <a:pathLst>
                <a:path w="59486" h="62483" extrusionOk="0">
                  <a:moveTo>
                    <a:pt x="850" y="754"/>
                  </a:moveTo>
                  <a:lnTo>
                    <a:pt x="44291" y="11698"/>
                  </a:lnTo>
                  <a:lnTo>
                    <a:pt x="58752" y="45503"/>
                  </a:lnTo>
                  <a:lnTo>
                    <a:pt x="58752" y="45503"/>
                  </a:lnTo>
                  <a:lnTo>
                    <a:pt x="25879" y="61756"/>
                  </a:lnTo>
                  <a:lnTo>
                    <a:pt x="850" y="754"/>
                  </a:lnTo>
                  <a:close/>
                  <a:moveTo>
                    <a:pt x="318" y="1"/>
                  </a:moveTo>
                  <a:cubicBezTo>
                    <a:pt x="239" y="1"/>
                    <a:pt x="165" y="35"/>
                    <a:pt x="111" y="89"/>
                  </a:cubicBezTo>
                  <a:cubicBezTo>
                    <a:pt x="37" y="200"/>
                    <a:pt x="0" y="311"/>
                    <a:pt x="74" y="422"/>
                  </a:cubicBezTo>
                  <a:lnTo>
                    <a:pt x="25399" y="62274"/>
                  </a:lnTo>
                  <a:cubicBezTo>
                    <a:pt x="25436" y="62348"/>
                    <a:pt x="25510" y="62422"/>
                    <a:pt x="25584" y="62459"/>
                  </a:cubicBezTo>
                  <a:cubicBezTo>
                    <a:pt x="25614" y="62474"/>
                    <a:pt x="25651" y="62483"/>
                    <a:pt x="25689" y="62483"/>
                  </a:cubicBezTo>
                  <a:cubicBezTo>
                    <a:pt x="25743" y="62483"/>
                    <a:pt x="25799" y="62465"/>
                    <a:pt x="25842" y="62422"/>
                  </a:cubicBezTo>
                  <a:lnTo>
                    <a:pt x="59264" y="45933"/>
                  </a:lnTo>
                  <a:cubicBezTo>
                    <a:pt x="59412" y="45859"/>
                    <a:pt x="59486" y="45674"/>
                    <a:pt x="59412" y="45526"/>
                  </a:cubicBezTo>
                  <a:lnTo>
                    <a:pt x="44808" y="11328"/>
                  </a:lnTo>
                  <a:cubicBezTo>
                    <a:pt x="44771" y="11254"/>
                    <a:pt x="44697" y="11180"/>
                    <a:pt x="44587" y="11143"/>
                  </a:cubicBezTo>
                  <a:lnTo>
                    <a:pt x="407" y="15"/>
                  </a:lnTo>
                  <a:cubicBezTo>
                    <a:pt x="377" y="5"/>
                    <a:pt x="347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64"/>
            <p:cNvSpPr/>
            <p:nvPr/>
          </p:nvSpPr>
          <p:spPr>
            <a:xfrm>
              <a:off x="5038800" y="2795550"/>
              <a:ext cx="861425" cy="854975"/>
            </a:xfrm>
            <a:custGeom>
              <a:avLst/>
              <a:gdLst/>
              <a:ahLst/>
              <a:cxnLst/>
              <a:rect l="l" t="t" r="r" b="b"/>
              <a:pathLst>
                <a:path w="34457" h="34199" extrusionOk="0">
                  <a:moveTo>
                    <a:pt x="34457" y="1"/>
                  </a:moveTo>
                  <a:lnTo>
                    <a:pt x="0" y="4696"/>
                  </a:lnTo>
                  <a:lnTo>
                    <a:pt x="2958" y="34199"/>
                  </a:lnTo>
                  <a:lnTo>
                    <a:pt x="19854" y="34199"/>
                  </a:lnTo>
                  <a:lnTo>
                    <a:pt x="344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64"/>
            <p:cNvSpPr/>
            <p:nvPr/>
          </p:nvSpPr>
          <p:spPr>
            <a:xfrm>
              <a:off x="5030475" y="2788175"/>
              <a:ext cx="878075" cy="870675"/>
            </a:xfrm>
            <a:custGeom>
              <a:avLst/>
              <a:gdLst/>
              <a:ahLst/>
              <a:cxnLst/>
              <a:rect l="l" t="t" r="r" b="b"/>
              <a:pathLst>
                <a:path w="35123" h="34827" extrusionOk="0">
                  <a:moveTo>
                    <a:pt x="34272" y="703"/>
                  </a:moveTo>
                  <a:lnTo>
                    <a:pt x="19965" y="34198"/>
                  </a:lnTo>
                  <a:lnTo>
                    <a:pt x="3561" y="34198"/>
                  </a:lnTo>
                  <a:lnTo>
                    <a:pt x="666" y="5250"/>
                  </a:lnTo>
                  <a:lnTo>
                    <a:pt x="34272" y="703"/>
                  </a:lnTo>
                  <a:close/>
                  <a:moveTo>
                    <a:pt x="34753" y="0"/>
                  </a:moveTo>
                  <a:lnTo>
                    <a:pt x="296" y="4695"/>
                  </a:lnTo>
                  <a:cubicBezTo>
                    <a:pt x="149" y="4732"/>
                    <a:pt x="1" y="4880"/>
                    <a:pt x="38" y="5028"/>
                  </a:cubicBezTo>
                  <a:lnTo>
                    <a:pt x="2958" y="34531"/>
                  </a:lnTo>
                  <a:cubicBezTo>
                    <a:pt x="2995" y="34679"/>
                    <a:pt x="3106" y="34827"/>
                    <a:pt x="3291" y="34827"/>
                  </a:cubicBezTo>
                  <a:lnTo>
                    <a:pt x="20187" y="34827"/>
                  </a:lnTo>
                  <a:cubicBezTo>
                    <a:pt x="20298" y="34827"/>
                    <a:pt x="20408" y="34753"/>
                    <a:pt x="20445" y="34605"/>
                  </a:cubicBezTo>
                  <a:lnTo>
                    <a:pt x="35049" y="444"/>
                  </a:lnTo>
                  <a:cubicBezTo>
                    <a:pt x="35123" y="333"/>
                    <a:pt x="35086" y="222"/>
                    <a:pt x="35012" y="111"/>
                  </a:cubicBezTo>
                  <a:cubicBezTo>
                    <a:pt x="34938" y="37"/>
                    <a:pt x="34864" y="0"/>
                    <a:pt x="34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64"/>
            <p:cNvSpPr/>
            <p:nvPr/>
          </p:nvSpPr>
          <p:spPr>
            <a:xfrm>
              <a:off x="5583200" y="3053425"/>
              <a:ext cx="129400" cy="107250"/>
            </a:xfrm>
            <a:custGeom>
              <a:avLst/>
              <a:gdLst/>
              <a:ahLst/>
              <a:cxnLst/>
              <a:rect l="l" t="t" r="r" b="b"/>
              <a:pathLst>
                <a:path w="5176" h="4290" extrusionOk="0">
                  <a:moveTo>
                    <a:pt x="5176" y="1"/>
                  </a:moveTo>
                  <a:lnTo>
                    <a:pt x="1442" y="371"/>
                  </a:lnTo>
                  <a:lnTo>
                    <a:pt x="0" y="4289"/>
                  </a:lnTo>
                  <a:lnTo>
                    <a:pt x="3623" y="3957"/>
                  </a:lnTo>
                  <a:lnTo>
                    <a:pt x="5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64"/>
            <p:cNvSpPr/>
            <p:nvPr/>
          </p:nvSpPr>
          <p:spPr>
            <a:xfrm>
              <a:off x="5375225" y="3075625"/>
              <a:ext cx="122950" cy="102600"/>
            </a:xfrm>
            <a:custGeom>
              <a:avLst/>
              <a:gdLst/>
              <a:ahLst/>
              <a:cxnLst/>
              <a:rect l="l" t="t" r="r" b="b"/>
              <a:pathLst>
                <a:path w="4918" h="4104" extrusionOk="0">
                  <a:moveTo>
                    <a:pt x="4918" y="0"/>
                  </a:moveTo>
                  <a:lnTo>
                    <a:pt x="1406" y="333"/>
                  </a:lnTo>
                  <a:lnTo>
                    <a:pt x="1" y="4104"/>
                  </a:lnTo>
                  <a:lnTo>
                    <a:pt x="3513" y="3808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64"/>
            <p:cNvSpPr/>
            <p:nvPr/>
          </p:nvSpPr>
          <p:spPr>
            <a:xfrm>
              <a:off x="5415900" y="2996125"/>
              <a:ext cx="111850" cy="73050"/>
            </a:xfrm>
            <a:custGeom>
              <a:avLst/>
              <a:gdLst/>
              <a:ahLst/>
              <a:cxnLst/>
              <a:rect l="l" t="t" r="r" b="b"/>
              <a:pathLst>
                <a:path w="4474" h="2922" extrusionOk="0">
                  <a:moveTo>
                    <a:pt x="4474" y="1"/>
                  </a:moveTo>
                  <a:lnTo>
                    <a:pt x="962" y="407"/>
                  </a:lnTo>
                  <a:lnTo>
                    <a:pt x="0" y="2921"/>
                  </a:lnTo>
                  <a:lnTo>
                    <a:pt x="3513" y="2552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64"/>
            <p:cNvSpPr/>
            <p:nvPr/>
          </p:nvSpPr>
          <p:spPr>
            <a:xfrm>
              <a:off x="5520350" y="2983200"/>
              <a:ext cx="112775" cy="74875"/>
            </a:xfrm>
            <a:custGeom>
              <a:avLst/>
              <a:gdLst/>
              <a:ahLst/>
              <a:cxnLst/>
              <a:rect l="l" t="t" r="r" b="b"/>
              <a:pathLst>
                <a:path w="4511" h="2995" extrusionOk="0">
                  <a:moveTo>
                    <a:pt x="4511" y="0"/>
                  </a:moveTo>
                  <a:lnTo>
                    <a:pt x="961" y="444"/>
                  </a:lnTo>
                  <a:lnTo>
                    <a:pt x="0" y="2995"/>
                  </a:lnTo>
                  <a:lnTo>
                    <a:pt x="0" y="2995"/>
                  </a:lnTo>
                  <a:lnTo>
                    <a:pt x="3512" y="2662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64"/>
            <p:cNvSpPr/>
            <p:nvPr/>
          </p:nvSpPr>
          <p:spPr>
            <a:xfrm>
              <a:off x="5276325" y="3085775"/>
              <a:ext cx="118350" cy="101700"/>
            </a:xfrm>
            <a:custGeom>
              <a:avLst/>
              <a:gdLst/>
              <a:ahLst/>
              <a:cxnLst/>
              <a:rect l="l" t="t" r="r" b="b"/>
              <a:pathLst>
                <a:path w="4734" h="4068" extrusionOk="0">
                  <a:moveTo>
                    <a:pt x="4733" y="1"/>
                  </a:moveTo>
                  <a:lnTo>
                    <a:pt x="1517" y="334"/>
                  </a:lnTo>
                  <a:lnTo>
                    <a:pt x="1" y="4068"/>
                  </a:lnTo>
                  <a:lnTo>
                    <a:pt x="3291" y="3772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64"/>
            <p:cNvSpPr/>
            <p:nvPr/>
          </p:nvSpPr>
          <p:spPr>
            <a:xfrm>
              <a:off x="5535125" y="3168050"/>
              <a:ext cx="132200" cy="119250"/>
            </a:xfrm>
            <a:custGeom>
              <a:avLst/>
              <a:gdLst/>
              <a:ahLst/>
              <a:cxnLst/>
              <a:rect l="l" t="t" r="r" b="b"/>
              <a:pathLst>
                <a:path w="5288" h="4770" extrusionOk="0">
                  <a:moveTo>
                    <a:pt x="5287" y="0"/>
                  </a:moveTo>
                  <a:lnTo>
                    <a:pt x="1664" y="296"/>
                  </a:lnTo>
                  <a:lnTo>
                    <a:pt x="1" y="4769"/>
                  </a:lnTo>
                  <a:lnTo>
                    <a:pt x="3476" y="4585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64"/>
            <p:cNvSpPr/>
            <p:nvPr/>
          </p:nvSpPr>
          <p:spPr>
            <a:xfrm>
              <a:off x="5295750" y="3308525"/>
              <a:ext cx="115550" cy="81375"/>
            </a:xfrm>
            <a:custGeom>
              <a:avLst/>
              <a:gdLst/>
              <a:ahLst/>
              <a:cxnLst/>
              <a:rect l="l" t="t" r="r" b="b"/>
              <a:pathLst>
                <a:path w="4622" h="3255" extrusionOk="0">
                  <a:moveTo>
                    <a:pt x="4622" y="1"/>
                  </a:moveTo>
                  <a:lnTo>
                    <a:pt x="1146" y="223"/>
                  </a:lnTo>
                  <a:lnTo>
                    <a:pt x="0" y="3254"/>
                  </a:lnTo>
                  <a:lnTo>
                    <a:pt x="3402" y="3254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64"/>
            <p:cNvSpPr/>
            <p:nvPr/>
          </p:nvSpPr>
          <p:spPr>
            <a:xfrm>
              <a:off x="5478750" y="3064525"/>
              <a:ext cx="123875" cy="104475"/>
            </a:xfrm>
            <a:custGeom>
              <a:avLst/>
              <a:gdLst/>
              <a:ahLst/>
              <a:cxnLst/>
              <a:rect l="l" t="t" r="r" b="b"/>
              <a:pathLst>
                <a:path w="4955" h="4179" extrusionOk="0">
                  <a:moveTo>
                    <a:pt x="4954" y="0"/>
                  </a:moveTo>
                  <a:lnTo>
                    <a:pt x="1442" y="370"/>
                  </a:lnTo>
                  <a:lnTo>
                    <a:pt x="0" y="4178"/>
                  </a:lnTo>
                  <a:lnTo>
                    <a:pt x="3513" y="3882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64"/>
            <p:cNvSpPr/>
            <p:nvPr/>
          </p:nvSpPr>
          <p:spPr>
            <a:xfrm>
              <a:off x="5624775" y="2969325"/>
              <a:ext cx="121100" cy="78575"/>
            </a:xfrm>
            <a:custGeom>
              <a:avLst/>
              <a:gdLst/>
              <a:ahLst/>
              <a:cxnLst/>
              <a:rect l="l" t="t" r="r" b="b"/>
              <a:pathLst>
                <a:path w="4844" h="3143" extrusionOk="0">
                  <a:moveTo>
                    <a:pt x="4844" y="0"/>
                  </a:moveTo>
                  <a:lnTo>
                    <a:pt x="999" y="481"/>
                  </a:lnTo>
                  <a:lnTo>
                    <a:pt x="1" y="3143"/>
                  </a:lnTo>
                  <a:lnTo>
                    <a:pt x="3772" y="2773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64"/>
            <p:cNvSpPr/>
            <p:nvPr/>
          </p:nvSpPr>
          <p:spPr>
            <a:xfrm>
              <a:off x="5193150" y="3315000"/>
              <a:ext cx="115550" cy="74900"/>
            </a:xfrm>
            <a:custGeom>
              <a:avLst/>
              <a:gdLst/>
              <a:ahLst/>
              <a:cxnLst/>
              <a:rect l="l" t="t" r="r" b="b"/>
              <a:pathLst>
                <a:path w="4622" h="2996" extrusionOk="0">
                  <a:moveTo>
                    <a:pt x="4622" y="1"/>
                  </a:moveTo>
                  <a:lnTo>
                    <a:pt x="1147" y="185"/>
                  </a:lnTo>
                  <a:lnTo>
                    <a:pt x="0" y="2995"/>
                  </a:lnTo>
                  <a:lnTo>
                    <a:pt x="3476" y="2995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64"/>
            <p:cNvSpPr/>
            <p:nvPr/>
          </p:nvSpPr>
          <p:spPr>
            <a:xfrm>
              <a:off x="5320700" y="3009075"/>
              <a:ext cx="102625" cy="69325"/>
            </a:xfrm>
            <a:custGeom>
              <a:avLst/>
              <a:gdLst/>
              <a:ahLst/>
              <a:cxnLst/>
              <a:rect l="l" t="t" r="r" b="b"/>
              <a:pathLst>
                <a:path w="4105" h="2773" extrusionOk="0">
                  <a:moveTo>
                    <a:pt x="4104" y="0"/>
                  </a:moveTo>
                  <a:lnTo>
                    <a:pt x="962" y="370"/>
                  </a:lnTo>
                  <a:lnTo>
                    <a:pt x="0" y="2773"/>
                  </a:lnTo>
                  <a:lnTo>
                    <a:pt x="0" y="2773"/>
                  </a:lnTo>
                  <a:lnTo>
                    <a:pt x="3180" y="2477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64"/>
            <p:cNvSpPr/>
            <p:nvPr/>
          </p:nvSpPr>
          <p:spPr>
            <a:xfrm>
              <a:off x="5497225" y="3297450"/>
              <a:ext cx="119275" cy="92450"/>
            </a:xfrm>
            <a:custGeom>
              <a:avLst/>
              <a:gdLst/>
              <a:ahLst/>
              <a:cxnLst/>
              <a:rect l="l" t="t" r="r" b="b"/>
              <a:pathLst>
                <a:path w="4771" h="3698" extrusionOk="0">
                  <a:moveTo>
                    <a:pt x="4770" y="0"/>
                  </a:moveTo>
                  <a:lnTo>
                    <a:pt x="1295" y="185"/>
                  </a:lnTo>
                  <a:lnTo>
                    <a:pt x="1" y="3697"/>
                  </a:lnTo>
                  <a:lnTo>
                    <a:pt x="3291" y="3697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64"/>
            <p:cNvSpPr/>
            <p:nvPr/>
          </p:nvSpPr>
          <p:spPr>
            <a:xfrm>
              <a:off x="5432525" y="3177275"/>
              <a:ext cx="128500" cy="115575"/>
            </a:xfrm>
            <a:custGeom>
              <a:avLst/>
              <a:gdLst/>
              <a:ahLst/>
              <a:cxnLst/>
              <a:rect l="l" t="t" r="r" b="b"/>
              <a:pathLst>
                <a:path w="5140" h="4623" extrusionOk="0">
                  <a:moveTo>
                    <a:pt x="5140" y="1"/>
                  </a:moveTo>
                  <a:lnTo>
                    <a:pt x="1628" y="297"/>
                  </a:lnTo>
                  <a:lnTo>
                    <a:pt x="1" y="4622"/>
                  </a:lnTo>
                  <a:lnTo>
                    <a:pt x="3476" y="443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64"/>
            <p:cNvSpPr/>
            <p:nvPr/>
          </p:nvSpPr>
          <p:spPr>
            <a:xfrm>
              <a:off x="5329950" y="3185600"/>
              <a:ext cx="126650" cy="112800"/>
            </a:xfrm>
            <a:custGeom>
              <a:avLst/>
              <a:gdLst/>
              <a:ahLst/>
              <a:cxnLst/>
              <a:rect l="l" t="t" r="r" b="b"/>
              <a:pathLst>
                <a:path w="5066" h="4512" extrusionOk="0">
                  <a:moveTo>
                    <a:pt x="5065" y="1"/>
                  </a:moveTo>
                  <a:lnTo>
                    <a:pt x="1590" y="333"/>
                  </a:lnTo>
                  <a:lnTo>
                    <a:pt x="0" y="4511"/>
                  </a:lnTo>
                  <a:lnTo>
                    <a:pt x="3475" y="4326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64"/>
            <p:cNvSpPr/>
            <p:nvPr/>
          </p:nvSpPr>
          <p:spPr>
            <a:xfrm>
              <a:off x="5228275" y="3194850"/>
              <a:ext cx="124800" cy="110000"/>
            </a:xfrm>
            <a:custGeom>
              <a:avLst/>
              <a:gdLst/>
              <a:ahLst/>
              <a:cxnLst/>
              <a:rect l="l" t="t" r="r" b="b"/>
              <a:pathLst>
                <a:path w="4992" h="4400" extrusionOk="0">
                  <a:moveTo>
                    <a:pt x="4991" y="0"/>
                  </a:moveTo>
                  <a:lnTo>
                    <a:pt x="1664" y="296"/>
                  </a:lnTo>
                  <a:lnTo>
                    <a:pt x="0" y="4400"/>
                  </a:lnTo>
                  <a:lnTo>
                    <a:pt x="3439" y="4178"/>
                  </a:lnTo>
                  <a:lnTo>
                    <a:pt x="4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64"/>
            <p:cNvSpPr/>
            <p:nvPr/>
          </p:nvSpPr>
          <p:spPr>
            <a:xfrm>
              <a:off x="5396500" y="3302975"/>
              <a:ext cx="117400" cy="86925"/>
            </a:xfrm>
            <a:custGeom>
              <a:avLst/>
              <a:gdLst/>
              <a:ahLst/>
              <a:cxnLst/>
              <a:rect l="l" t="t" r="r" b="b"/>
              <a:pathLst>
                <a:path w="4696" h="3477" extrusionOk="0">
                  <a:moveTo>
                    <a:pt x="4695" y="1"/>
                  </a:moveTo>
                  <a:lnTo>
                    <a:pt x="1220" y="186"/>
                  </a:lnTo>
                  <a:lnTo>
                    <a:pt x="0" y="3476"/>
                  </a:lnTo>
                  <a:lnTo>
                    <a:pt x="3401" y="3476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64"/>
            <p:cNvSpPr/>
            <p:nvPr/>
          </p:nvSpPr>
          <p:spPr>
            <a:xfrm>
              <a:off x="5535125" y="2517350"/>
              <a:ext cx="1469600" cy="1546325"/>
            </a:xfrm>
            <a:custGeom>
              <a:avLst/>
              <a:gdLst/>
              <a:ahLst/>
              <a:cxnLst/>
              <a:rect l="l" t="t" r="r" b="b"/>
              <a:pathLst>
                <a:path w="58784" h="61853" extrusionOk="0">
                  <a:moveTo>
                    <a:pt x="58784" y="1"/>
                  </a:moveTo>
                  <a:lnTo>
                    <a:pt x="14604" y="11129"/>
                  </a:lnTo>
                  <a:lnTo>
                    <a:pt x="1" y="45327"/>
                  </a:lnTo>
                  <a:lnTo>
                    <a:pt x="33422" y="61853"/>
                  </a:lnTo>
                  <a:lnTo>
                    <a:pt x="587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64"/>
            <p:cNvSpPr/>
            <p:nvPr/>
          </p:nvSpPr>
          <p:spPr>
            <a:xfrm>
              <a:off x="5525875" y="2509600"/>
              <a:ext cx="1487175" cy="1562075"/>
            </a:xfrm>
            <a:custGeom>
              <a:avLst/>
              <a:gdLst/>
              <a:ahLst/>
              <a:cxnLst/>
              <a:rect l="l" t="t" r="r" b="b"/>
              <a:pathLst>
                <a:path w="59487" h="62483" extrusionOk="0">
                  <a:moveTo>
                    <a:pt x="58636" y="754"/>
                  </a:moveTo>
                  <a:lnTo>
                    <a:pt x="33644" y="61756"/>
                  </a:lnTo>
                  <a:lnTo>
                    <a:pt x="734" y="45503"/>
                  </a:lnTo>
                  <a:lnTo>
                    <a:pt x="734" y="45503"/>
                  </a:lnTo>
                  <a:lnTo>
                    <a:pt x="15196" y="11698"/>
                  </a:lnTo>
                  <a:lnTo>
                    <a:pt x="58636" y="754"/>
                  </a:lnTo>
                  <a:close/>
                  <a:moveTo>
                    <a:pt x="59168" y="1"/>
                  </a:moveTo>
                  <a:cubicBezTo>
                    <a:pt x="59139" y="1"/>
                    <a:pt x="59110" y="5"/>
                    <a:pt x="59080" y="15"/>
                  </a:cubicBezTo>
                  <a:lnTo>
                    <a:pt x="14900" y="11143"/>
                  </a:lnTo>
                  <a:cubicBezTo>
                    <a:pt x="14789" y="11180"/>
                    <a:pt x="14715" y="11254"/>
                    <a:pt x="14678" y="11328"/>
                  </a:cubicBezTo>
                  <a:lnTo>
                    <a:pt x="75" y="45526"/>
                  </a:lnTo>
                  <a:cubicBezTo>
                    <a:pt x="1" y="45674"/>
                    <a:pt x="75" y="45859"/>
                    <a:pt x="223" y="45933"/>
                  </a:cubicBezTo>
                  <a:lnTo>
                    <a:pt x="33644" y="62422"/>
                  </a:lnTo>
                  <a:cubicBezTo>
                    <a:pt x="33687" y="62465"/>
                    <a:pt x="33743" y="62483"/>
                    <a:pt x="33797" y="62483"/>
                  </a:cubicBezTo>
                  <a:cubicBezTo>
                    <a:pt x="33835" y="62483"/>
                    <a:pt x="33872" y="62474"/>
                    <a:pt x="33903" y="62459"/>
                  </a:cubicBezTo>
                  <a:cubicBezTo>
                    <a:pt x="33977" y="62422"/>
                    <a:pt x="34051" y="62348"/>
                    <a:pt x="34088" y="62274"/>
                  </a:cubicBezTo>
                  <a:lnTo>
                    <a:pt x="59413" y="422"/>
                  </a:lnTo>
                  <a:cubicBezTo>
                    <a:pt x="59487" y="311"/>
                    <a:pt x="59450" y="200"/>
                    <a:pt x="59376" y="89"/>
                  </a:cubicBezTo>
                  <a:cubicBezTo>
                    <a:pt x="59322" y="35"/>
                    <a:pt x="59248" y="1"/>
                    <a:pt x="59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64"/>
            <p:cNvSpPr/>
            <p:nvPr/>
          </p:nvSpPr>
          <p:spPr>
            <a:xfrm>
              <a:off x="2453625" y="2391650"/>
              <a:ext cx="2670225" cy="1257025"/>
            </a:xfrm>
            <a:custGeom>
              <a:avLst/>
              <a:gdLst/>
              <a:ahLst/>
              <a:cxnLst/>
              <a:rect l="l" t="t" r="r" b="b"/>
              <a:pathLst>
                <a:path w="106809" h="50281" extrusionOk="0">
                  <a:moveTo>
                    <a:pt x="8652" y="1"/>
                  </a:moveTo>
                  <a:cubicBezTo>
                    <a:pt x="6766" y="1"/>
                    <a:pt x="5214" y="1406"/>
                    <a:pt x="4992" y="3291"/>
                  </a:cubicBezTo>
                  <a:lnTo>
                    <a:pt x="1" y="50281"/>
                  </a:lnTo>
                  <a:lnTo>
                    <a:pt x="106809" y="50281"/>
                  </a:lnTo>
                  <a:lnTo>
                    <a:pt x="101818" y="3291"/>
                  </a:lnTo>
                  <a:cubicBezTo>
                    <a:pt x="101633" y="1406"/>
                    <a:pt x="100043" y="1"/>
                    <a:pt x="98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64"/>
            <p:cNvSpPr/>
            <p:nvPr/>
          </p:nvSpPr>
          <p:spPr>
            <a:xfrm>
              <a:off x="2446225" y="2384250"/>
              <a:ext cx="2685950" cy="1272750"/>
            </a:xfrm>
            <a:custGeom>
              <a:avLst/>
              <a:gdLst/>
              <a:ahLst/>
              <a:cxnLst/>
              <a:rect l="l" t="t" r="r" b="b"/>
              <a:pathLst>
                <a:path w="107438" h="50910" extrusionOk="0">
                  <a:moveTo>
                    <a:pt x="98454" y="593"/>
                  </a:moveTo>
                  <a:cubicBezTo>
                    <a:pt x="100191" y="593"/>
                    <a:pt x="101633" y="1923"/>
                    <a:pt x="101818" y="3624"/>
                  </a:cubicBezTo>
                  <a:lnTo>
                    <a:pt x="106774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805" y="1923"/>
                    <a:pt x="7247" y="593"/>
                    <a:pt x="8948" y="593"/>
                  </a:cubicBezTo>
                  <a:close/>
                  <a:moveTo>
                    <a:pt x="8948" y="1"/>
                  </a:moveTo>
                  <a:cubicBezTo>
                    <a:pt x="6914" y="1"/>
                    <a:pt x="5214" y="1517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07105" y="50910"/>
                  </a:lnTo>
                  <a:cubicBezTo>
                    <a:pt x="107216" y="50910"/>
                    <a:pt x="107290" y="50873"/>
                    <a:pt x="107327" y="50799"/>
                  </a:cubicBezTo>
                  <a:cubicBezTo>
                    <a:pt x="107400" y="50725"/>
                    <a:pt x="107437" y="50651"/>
                    <a:pt x="107437" y="50540"/>
                  </a:cubicBezTo>
                  <a:lnTo>
                    <a:pt x="102446" y="3550"/>
                  </a:lnTo>
                  <a:cubicBezTo>
                    <a:pt x="102225" y="1517"/>
                    <a:pt x="100487" y="1"/>
                    <a:pt x="9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64"/>
            <p:cNvSpPr/>
            <p:nvPr/>
          </p:nvSpPr>
          <p:spPr>
            <a:xfrm>
              <a:off x="2453625" y="2391650"/>
              <a:ext cx="1203425" cy="1257025"/>
            </a:xfrm>
            <a:custGeom>
              <a:avLst/>
              <a:gdLst/>
              <a:ahLst/>
              <a:cxnLst/>
              <a:rect l="l" t="t" r="r" b="b"/>
              <a:pathLst>
                <a:path w="48137" h="50281" extrusionOk="0">
                  <a:moveTo>
                    <a:pt x="8319" y="1"/>
                  </a:moveTo>
                  <a:cubicBezTo>
                    <a:pt x="7654" y="75"/>
                    <a:pt x="7062" y="297"/>
                    <a:pt x="6544" y="666"/>
                  </a:cubicBezTo>
                  <a:lnTo>
                    <a:pt x="6397" y="777"/>
                  </a:lnTo>
                  <a:cubicBezTo>
                    <a:pt x="6249" y="888"/>
                    <a:pt x="6101" y="1036"/>
                    <a:pt x="5953" y="1184"/>
                  </a:cubicBezTo>
                  <a:cubicBezTo>
                    <a:pt x="5657" y="1517"/>
                    <a:pt x="5435" y="1886"/>
                    <a:pt x="5250" y="2293"/>
                  </a:cubicBezTo>
                  <a:cubicBezTo>
                    <a:pt x="5140" y="2626"/>
                    <a:pt x="5029" y="2958"/>
                    <a:pt x="4992" y="3291"/>
                  </a:cubicBezTo>
                  <a:lnTo>
                    <a:pt x="1" y="50281"/>
                  </a:lnTo>
                  <a:lnTo>
                    <a:pt x="19004" y="50281"/>
                  </a:lnTo>
                  <a:lnTo>
                    <a:pt x="20113" y="36971"/>
                  </a:lnTo>
                  <a:cubicBezTo>
                    <a:pt x="20445" y="32942"/>
                    <a:pt x="23403" y="29651"/>
                    <a:pt x="27359" y="28875"/>
                  </a:cubicBezTo>
                  <a:cubicBezTo>
                    <a:pt x="39522" y="26583"/>
                    <a:pt x="48136" y="15676"/>
                    <a:pt x="47508" y="3328"/>
                  </a:cubicBezTo>
                  <a:lnTo>
                    <a:pt x="474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64"/>
            <p:cNvSpPr/>
            <p:nvPr/>
          </p:nvSpPr>
          <p:spPr>
            <a:xfrm>
              <a:off x="2446225" y="2384250"/>
              <a:ext cx="1203425" cy="1272750"/>
            </a:xfrm>
            <a:custGeom>
              <a:avLst/>
              <a:gdLst/>
              <a:ahLst/>
              <a:cxnLst/>
              <a:rect l="l" t="t" r="r" b="b"/>
              <a:pathLst>
                <a:path w="48137" h="50910" extrusionOk="0">
                  <a:moveTo>
                    <a:pt x="47434" y="593"/>
                  </a:moveTo>
                  <a:lnTo>
                    <a:pt x="47508" y="3624"/>
                  </a:lnTo>
                  <a:cubicBezTo>
                    <a:pt x="47545" y="4031"/>
                    <a:pt x="47545" y="4437"/>
                    <a:pt x="47545" y="4844"/>
                  </a:cubicBezTo>
                  <a:cubicBezTo>
                    <a:pt x="47545" y="16527"/>
                    <a:pt x="39227" y="26694"/>
                    <a:pt x="27618" y="28875"/>
                  </a:cubicBezTo>
                  <a:cubicBezTo>
                    <a:pt x="23514" y="29652"/>
                    <a:pt x="20446" y="33090"/>
                    <a:pt x="20076" y="37231"/>
                  </a:cubicBezTo>
                  <a:lnTo>
                    <a:pt x="19041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657" y="3291"/>
                    <a:pt x="5731" y="2996"/>
                    <a:pt x="5842" y="2700"/>
                  </a:cubicBezTo>
                  <a:cubicBezTo>
                    <a:pt x="5990" y="2330"/>
                    <a:pt x="6212" y="1997"/>
                    <a:pt x="6471" y="1702"/>
                  </a:cubicBezTo>
                  <a:lnTo>
                    <a:pt x="6508" y="1665"/>
                  </a:lnTo>
                  <a:cubicBezTo>
                    <a:pt x="6609" y="1563"/>
                    <a:pt x="6742" y="1462"/>
                    <a:pt x="6877" y="1332"/>
                  </a:cubicBezTo>
                  <a:lnTo>
                    <a:pt x="6877" y="1332"/>
                  </a:lnTo>
                  <a:lnTo>
                    <a:pt x="6877" y="1332"/>
                  </a:lnTo>
                  <a:lnTo>
                    <a:pt x="7025" y="1221"/>
                  </a:lnTo>
                  <a:cubicBezTo>
                    <a:pt x="7506" y="888"/>
                    <a:pt x="8060" y="666"/>
                    <a:pt x="8652" y="630"/>
                  </a:cubicBezTo>
                  <a:cubicBezTo>
                    <a:pt x="8763" y="593"/>
                    <a:pt x="8874" y="593"/>
                    <a:pt x="8948" y="593"/>
                  </a:cubicBezTo>
                  <a:close/>
                  <a:moveTo>
                    <a:pt x="8578" y="1"/>
                  </a:moveTo>
                  <a:cubicBezTo>
                    <a:pt x="7876" y="75"/>
                    <a:pt x="7210" y="334"/>
                    <a:pt x="6656" y="703"/>
                  </a:cubicBezTo>
                  <a:lnTo>
                    <a:pt x="6656" y="740"/>
                  </a:lnTo>
                  <a:lnTo>
                    <a:pt x="6545" y="814"/>
                  </a:lnTo>
                  <a:lnTo>
                    <a:pt x="6508" y="814"/>
                  </a:lnTo>
                  <a:cubicBezTo>
                    <a:pt x="6360" y="962"/>
                    <a:pt x="6175" y="1110"/>
                    <a:pt x="6027" y="1258"/>
                  </a:cubicBezTo>
                  <a:cubicBezTo>
                    <a:pt x="5694" y="1628"/>
                    <a:pt x="5436" y="2034"/>
                    <a:pt x="5251" y="2478"/>
                  </a:cubicBezTo>
                  <a:cubicBezTo>
                    <a:pt x="5140" y="2811"/>
                    <a:pt x="5029" y="3180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9300" y="50910"/>
                  </a:lnTo>
                  <a:cubicBezTo>
                    <a:pt x="19484" y="50910"/>
                    <a:pt x="19595" y="50762"/>
                    <a:pt x="19632" y="50614"/>
                  </a:cubicBezTo>
                  <a:lnTo>
                    <a:pt x="20704" y="37304"/>
                  </a:lnTo>
                  <a:cubicBezTo>
                    <a:pt x="21037" y="33386"/>
                    <a:pt x="23884" y="30206"/>
                    <a:pt x="27729" y="29467"/>
                  </a:cubicBezTo>
                  <a:cubicBezTo>
                    <a:pt x="39633" y="27211"/>
                    <a:pt x="48137" y="16823"/>
                    <a:pt x="48137" y="4844"/>
                  </a:cubicBezTo>
                  <a:cubicBezTo>
                    <a:pt x="48137" y="4437"/>
                    <a:pt x="48137" y="3994"/>
                    <a:pt x="48137" y="3587"/>
                  </a:cubicBezTo>
                  <a:lnTo>
                    <a:pt x="48026" y="297"/>
                  </a:lnTo>
                  <a:cubicBezTo>
                    <a:pt x="48026" y="112"/>
                    <a:pt x="47878" y="1"/>
                    <a:pt x="47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64"/>
            <p:cNvSpPr/>
            <p:nvPr/>
          </p:nvSpPr>
          <p:spPr>
            <a:xfrm>
              <a:off x="4618250" y="2603325"/>
              <a:ext cx="289325" cy="265275"/>
            </a:xfrm>
            <a:custGeom>
              <a:avLst/>
              <a:gdLst/>
              <a:ahLst/>
              <a:cxnLst/>
              <a:rect l="l" t="t" r="r" b="b"/>
              <a:pathLst>
                <a:path w="11573" h="10611" extrusionOk="0">
                  <a:moveTo>
                    <a:pt x="5768" y="0"/>
                  </a:moveTo>
                  <a:cubicBezTo>
                    <a:pt x="2589" y="0"/>
                    <a:pt x="1" y="2366"/>
                    <a:pt x="1" y="5287"/>
                  </a:cubicBezTo>
                  <a:cubicBezTo>
                    <a:pt x="1" y="8208"/>
                    <a:pt x="2589" y="10611"/>
                    <a:pt x="5768" y="10611"/>
                  </a:cubicBezTo>
                  <a:cubicBezTo>
                    <a:pt x="8985" y="10611"/>
                    <a:pt x="11573" y="8208"/>
                    <a:pt x="11573" y="5287"/>
                  </a:cubicBezTo>
                  <a:cubicBezTo>
                    <a:pt x="11573" y="2366"/>
                    <a:pt x="8985" y="0"/>
                    <a:pt x="57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64"/>
            <p:cNvSpPr/>
            <p:nvPr/>
          </p:nvSpPr>
          <p:spPr>
            <a:xfrm>
              <a:off x="4609950" y="2595000"/>
              <a:ext cx="305025" cy="281000"/>
            </a:xfrm>
            <a:custGeom>
              <a:avLst/>
              <a:gdLst/>
              <a:ahLst/>
              <a:cxnLst/>
              <a:rect l="l" t="t" r="r" b="b"/>
              <a:pathLst>
                <a:path w="12201" h="11240" extrusionOk="0">
                  <a:moveTo>
                    <a:pt x="6100" y="629"/>
                  </a:moveTo>
                  <a:cubicBezTo>
                    <a:pt x="7616" y="629"/>
                    <a:pt x="9021" y="1183"/>
                    <a:pt x="9982" y="2108"/>
                  </a:cubicBezTo>
                  <a:cubicBezTo>
                    <a:pt x="10980" y="2995"/>
                    <a:pt x="11609" y="4252"/>
                    <a:pt x="11609" y="5620"/>
                  </a:cubicBezTo>
                  <a:cubicBezTo>
                    <a:pt x="11609" y="6988"/>
                    <a:pt x="10980" y="8245"/>
                    <a:pt x="9982" y="9169"/>
                  </a:cubicBezTo>
                  <a:cubicBezTo>
                    <a:pt x="9021" y="10056"/>
                    <a:pt x="7616" y="10611"/>
                    <a:pt x="6100" y="10611"/>
                  </a:cubicBezTo>
                  <a:cubicBezTo>
                    <a:pt x="4584" y="10611"/>
                    <a:pt x="3216" y="10056"/>
                    <a:pt x="2218" y="9169"/>
                  </a:cubicBezTo>
                  <a:cubicBezTo>
                    <a:pt x="1220" y="8245"/>
                    <a:pt x="629" y="6988"/>
                    <a:pt x="629" y="5620"/>
                  </a:cubicBezTo>
                  <a:cubicBezTo>
                    <a:pt x="629" y="4252"/>
                    <a:pt x="1220" y="2995"/>
                    <a:pt x="2218" y="2108"/>
                  </a:cubicBezTo>
                  <a:cubicBezTo>
                    <a:pt x="3216" y="1183"/>
                    <a:pt x="4584" y="629"/>
                    <a:pt x="6100" y="629"/>
                  </a:cubicBezTo>
                  <a:close/>
                  <a:moveTo>
                    <a:pt x="6100" y="0"/>
                  </a:moveTo>
                  <a:cubicBezTo>
                    <a:pt x="4437" y="0"/>
                    <a:pt x="2921" y="629"/>
                    <a:pt x="1812" y="1627"/>
                  </a:cubicBezTo>
                  <a:cubicBezTo>
                    <a:pt x="702" y="2662"/>
                    <a:pt x="0" y="4067"/>
                    <a:pt x="0" y="5620"/>
                  </a:cubicBezTo>
                  <a:cubicBezTo>
                    <a:pt x="0" y="7173"/>
                    <a:pt x="702" y="8578"/>
                    <a:pt x="1812" y="9613"/>
                  </a:cubicBezTo>
                  <a:cubicBezTo>
                    <a:pt x="2921" y="10611"/>
                    <a:pt x="4437" y="11239"/>
                    <a:pt x="6100" y="11239"/>
                  </a:cubicBezTo>
                  <a:cubicBezTo>
                    <a:pt x="7801" y="11239"/>
                    <a:pt x="9317" y="10611"/>
                    <a:pt x="10426" y="9613"/>
                  </a:cubicBezTo>
                  <a:cubicBezTo>
                    <a:pt x="11535" y="8578"/>
                    <a:pt x="12200" y="7173"/>
                    <a:pt x="12200" y="5620"/>
                  </a:cubicBezTo>
                  <a:cubicBezTo>
                    <a:pt x="12200" y="4067"/>
                    <a:pt x="11535" y="2662"/>
                    <a:pt x="10426" y="1627"/>
                  </a:cubicBezTo>
                  <a:cubicBezTo>
                    <a:pt x="9317" y="629"/>
                    <a:pt x="7801" y="0"/>
                    <a:pt x="6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64"/>
            <p:cNvSpPr/>
            <p:nvPr/>
          </p:nvSpPr>
          <p:spPr>
            <a:xfrm>
              <a:off x="4638600" y="2621800"/>
              <a:ext cx="248650" cy="227400"/>
            </a:xfrm>
            <a:custGeom>
              <a:avLst/>
              <a:gdLst/>
              <a:ahLst/>
              <a:cxnLst/>
              <a:rect l="l" t="t" r="r" b="b"/>
              <a:pathLst>
                <a:path w="9946" h="9096" extrusionOk="0">
                  <a:moveTo>
                    <a:pt x="4954" y="0"/>
                  </a:moveTo>
                  <a:cubicBezTo>
                    <a:pt x="2218" y="0"/>
                    <a:pt x="0" y="2034"/>
                    <a:pt x="0" y="4548"/>
                  </a:cubicBezTo>
                  <a:cubicBezTo>
                    <a:pt x="0" y="7062"/>
                    <a:pt x="2218" y="9095"/>
                    <a:pt x="4954" y="9095"/>
                  </a:cubicBezTo>
                  <a:cubicBezTo>
                    <a:pt x="7690" y="9095"/>
                    <a:pt x="9945" y="7062"/>
                    <a:pt x="9945" y="4548"/>
                  </a:cubicBezTo>
                  <a:cubicBezTo>
                    <a:pt x="9945" y="2034"/>
                    <a:pt x="7690" y="0"/>
                    <a:pt x="4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64"/>
            <p:cNvSpPr/>
            <p:nvPr/>
          </p:nvSpPr>
          <p:spPr>
            <a:xfrm>
              <a:off x="4631200" y="2614400"/>
              <a:ext cx="263425" cy="243100"/>
            </a:xfrm>
            <a:custGeom>
              <a:avLst/>
              <a:gdLst/>
              <a:ahLst/>
              <a:cxnLst/>
              <a:rect l="l" t="t" r="r" b="b"/>
              <a:pathLst>
                <a:path w="10537" h="9724" extrusionOk="0">
                  <a:moveTo>
                    <a:pt x="5250" y="592"/>
                  </a:moveTo>
                  <a:cubicBezTo>
                    <a:pt x="6544" y="592"/>
                    <a:pt x="7727" y="1073"/>
                    <a:pt x="8578" y="1849"/>
                  </a:cubicBezTo>
                  <a:cubicBezTo>
                    <a:pt x="9391" y="2626"/>
                    <a:pt x="9908" y="3698"/>
                    <a:pt x="9908" y="4844"/>
                  </a:cubicBezTo>
                  <a:cubicBezTo>
                    <a:pt x="9908" y="6027"/>
                    <a:pt x="9391" y="7062"/>
                    <a:pt x="8578" y="7838"/>
                  </a:cubicBezTo>
                  <a:cubicBezTo>
                    <a:pt x="7727" y="8615"/>
                    <a:pt x="6544" y="9096"/>
                    <a:pt x="5250" y="9096"/>
                  </a:cubicBezTo>
                  <a:cubicBezTo>
                    <a:pt x="3956" y="9096"/>
                    <a:pt x="2810" y="8615"/>
                    <a:pt x="1960" y="7838"/>
                  </a:cubicBezTo>
                  <a:cubicBezTo>
                    <a:pt x="1109" y="7062"/>
                    <a:pt x="592" y="6027"/>
                    <a:pt x="592" y="4844"/>
                  </a:cubicBezTo>
                  <a:cubicBezTo>
                    <a:pt x="592" y="3698"/>
                    <a:pt x="1109" y="2626"/>
                    <a:pt x="1960" y="1849"/>
                  </a:cubicBezTo>
                  <a:cubicBezTo>
                    <a:pt x="2810" y="1073"/>
                    <a:pt x="3956" y="592"/>
                    <a:pt x="5250" y="592"/>
                  </a:cubicBezTo>
                  <a:close/>
                  <a:moveTo>
                    <a:pt x="5250" y="1"/>
                  </a:moveTo>
                  <a:cubicBezTo>
                    <a:pt x="3808" y="1"/>
                    <a:pt x="2514" y="518"/>
                    <a:pt x="1553" y="1406"/>
                  </a:cubicBezTo>
                  <a:cubicBezTo>
                    <a:pt x="592" y="2293"/>
                    <a:pt x="0" y="3513"/>
                    <a:pt x="0" y="4844"/>
                  </a:cubicBezTo>
                  <a:cubicBezTo>
                    <a:pt x="0" y="6212"/>
                    <a:pt x="592" y="7432"/>
                    <a:pt x="1553" y="8282"/>
                  </a:cubicBezTo>
                  <a:cubicBezTo>
                    <a:pt x="2514" y="9169"/>
                    <a:pt x="3808" y="9724"/>
                    <a:pt x="5250" y="9724"/>
                  </a:cubicBezTo>
                  <a:cubicBezTo>
                    <a:pt x="6692" y="9724"/>
                    <a:pt x="8023" y="9169"/>
                    <a:pt x="8984" y="8282"/>
                  </a:cubicBezTo>
                  <a:cubicBezTo>
                    <a:pt x="9945" y="7432"/>
                    <a:pt x="10537" y="6212"/>
                    <a:pt x="10537" y="4844"/>
                  </a:cubicBezTo>
                  <a:cubicBezTo>
                    <a:pt x="10537" y="3513"/>
                    <a:pt x="9945" y="2293"/>
                    <a:pt x="8984" y="1406"/>
                  </a:cubicBezTo>
                  <a:cubicBezTo>
                    <a:pt x="8023" y="518"/>
                    <a:pt x="6692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64"/>
            <p:cNvSpPr/>
            <p:nvPr/>
          </p:nvSpPr>
          <p:spPr>
            <a:xfrm>
              <a:off x="913800" y="2888150"/>
              <a:ext cx="246800" cy="260350"/>
            </a:xfrm>
            <a:custGeom>
              <a:avLst/>
              <a:gdLst/>
              <a:ahLst/>
              <a:cxnLst/>
              <a:rect l="l" t="t" r="r" b="b"/>
              <a:pathLst>
                <a:path w="9872" h="10414" extrusionOk="0">
                  <a:moveTo>
                    <a:pt x="4270" y="0"/>
                  </a:moveTo>
                  <a:cubicBezTo>
                    <a:pt x="3903" y="0"/>
                    <a:pt x="3536" y="58"/>
                    <a:pt x="3180" y="179"/>
                  </a:cubicBezTo>
                  <a:cubicBezTo>
                    <a:pt x="999" y="955"/>
                    <a:pt x="1" y="3802"/>
                    <a:pt x="962" y="6575"/>
                  </a:cubicBezTo>
                  <a:cubicBezTo>
                    <a:pt x="1766" y="8895"/>
                    <a:pt x="3684" y="10413"/>
                    <a:pt x="5567" y="10413"/>
                  </a:cubicBezTo>
                  <a:cubicBezTo>
                    <a:pt x="5934" y="10413"/>
                    <a:pt x="6300" y="10356"/>
                    <a:pt x="6655" y="10235"/>
                  </a:cubicBezTo>
                  <a:cubicBezTo>
                    <a:pt x="8874" y="9459"/>
                    <a:pt x="9872" y="6575"/>
                    <a:pt x="8911" y="3802"/>
                  </a:cubicBezTo>
                  <a:cubicBezTo>
                    <a:pt x="8075" y="1513"/>
                    <a:pt x="6153" y="0"/>
                    <a:pt x="4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64"/>
            <p:cNvSpPr/>
            <p:nvPr/>
          </p:nvSpPr>
          <p:spPr>
            <a:xfrm>
              <a:off x="920275" y="2880600"/>
              <a:ext cx="232950" cy="275450"/>
            </a:xfrm>
            <a:custGeom>
              <a:avLst/>
              <a:gdLst/>
              <a:ahLst/>
              <a:cxnLst/>
              <a:rect l="l" t="t" r="r" b="b"/>
              <a:pathLst>
                <a:path w="9318" h="11018" extrusionOk="0">
                  <a:moveTo>
                    <a:pt x="4096" y="628"/>
                  </a:moveTo>
                  <a:cubicBezTo>
                    <a:pt x="5813" y="628"/>
                    <a:pt x="7589" y="2061"/>
                    <a:pt x="8356" y="4215"/>
                  </a:cubicBezTo>
                  <a:cubicBezTo>
                    <a:pt x="8578" y="4917"/>
                    <a:pt x="8689" y="5583"/>
                    <a:pt x="8689" y="6248"/>
                  </a:cubicBezTo>
                  <a:cubicBezTo>
                    <a:pt x="8689" y="7210"/>
                    <a:pt x="8467" y="8060"/>
                    <a:pt x="8060" y="8762"/>
                  </a:cubicBezTo>
                  <a:cubicBezTo>
                    <a:pt x="7653" y="9465"/>
                    <a:pt x="7062" y="9982"/>
                    <a:pt x="6322" y="10241"/>
                  </a:cubicBezTo>
                  <a:cubicBezTo>
                    <a:pt x="5990" y="10352"/>
                    <a:pt x="5620" y="10389"/>
                    <a:pt x="5287" y="10389"/>
                  </a:cubicBezTo>
                  <a:cubicBezTo>
                    <a:pt x="5266" y="10390"/>
                    <a:pt x="5245" y="10390"/>
                    <a:pt x="5223" y="10390"/>
                  </a:cubicBezTo>
                  <a:cubicBezTo>
                    <a:pt x="3540" y="10390"/>
                    <a:pt x="1729" y="8957"/>
                    <a:pt x="999" y="6803"/>
                  </a:cubicBezTo>
                  <a:cubicBezTo>
                    <a:pt x="740" y="6100"/>
                    <a:pt x="629" y="5398"/>
                    <a:pt x="629" y="4769"/>
                  </a:cubicBezTo>
                  <a:cubicBezTo>
                    <a:pt x="629" y="3808"/>
                    <a:pt x="851" y="2958"/>
                    <a:pt x="1257" y="2255"/>
                  </a:cubicBezTo>
                  <a:cubicBezTo>
                    <a:pt x="1701" y="1553"/>
                    <a:pt x="2293" y="1035"/>
                    <a:pt x="3032" y="777"/>
                  </a:cubicBezTo>
                  <a:cubicBezTo>
                    <a:pt x="3365" y="666"/>
                    <a:pt x="3698" y="629"/>
                    <a:pt x="4030" y="629"/>
                  </a:cubicBezTo>
                  <a:cubicBezTo>
                    <a:pt x="4052" y="628"/>
                    <a:pt x="4074" y="628"/>
                    <a:pt x="4096" y="628"/>
                  </a:cubicBezTo>
                  <a:close/>
                  <a:moveTo>
                    <a:pt x="4030" y="0"/>
                  </a:moveTo>
                  <a:cubicBezTo>
                    <a:pt x="3624" y="0"/>
                    <a:pt x="3217" y="74"/>
                    <a:pt x="2810" y="185"/>
                  </a:cubicBezTo>
                  <a:cubicBezTo>
                    <a:pt x="1923" y="518"/>
                    <a:pt x="1220" y="1146"/>
                    <a:pt x="740" y="1923"/>
                  </a:cubicBezTo>
                  <a:cubicBezTo>
                    <a:pt x="259" y="2736"/>
                    <a:pt x="0" y="3734"/>
                    <a:pt x="0" y="4769"/>
                  </a:cubicBezTo>
                  <a:cubicBezTo>
                    <a:pt x="0" y="5472"/>
                    <a:pt x="148" y="6248"/>
                    <a:pt x="407" y="6988"/>
                  </a:cubicBezTo>
                  <a:cubicBezTo>
                    <a:pt x="1257" y="9391"/>
                    <a:pt x="3254" y="11018"/>
                    <a:pt x="5287" y="11018"/>
                  </a:cubicBezTo>
                  <a:cubicBezTo>
                    <a:pt x="5694" y="11018"/>
                    <a:pt x="6101" y="10944"/>
                    <a:pt x="6507" y="10796"/>
                  </a:cubicBezTo>
                  <a:cubicBezTo>
                    <a:pt x="7395" y="10500"/>
                    <a:pt x="8097" y="9871"/>
                    <a:pt x="8578" y="9058"/>
                  </a:cubicBezTo>
                  <a:cubicBezTo>
                    <a:pt x="9058" y="8282"/>
                    <a:pt x="9317" y="7284"/>
                    <a:pt x="9317" y="6248"/>
                  </a:cubicBezTo>
                  <a:cubicBezTo>
                    <a:pt x="9317" y="5546"/>
                    <a:pt x="9169" y="4769"/>
                    <a:pt x="8910" y="4030"/>
                  </a:cubicBezTo>
                  <a:cubicBezTo>
                    <a:pt x="8097" y="1627"/>
                    <a:pt x="6101" y="0"/>
                    <a:pt x="4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64"/>
            <p:cNvSpPr/>
            <p:nvPr/>
          </p:nvSpPr>
          <p:spPr>
            <a:xfrm>
              <a:off x="931375" y="2906950"/>
              <a:ext cx="211675" cy="222725"/>
            </a:xfrm>
            <a:custGeom>
              <a:avLst/>
              <a:gdLst/>
              <a:ahLst/>
              <a:cxnLst/>
              <a:rect l="l" t="t" r="r" b="b"/>
              <a:pathLst>
                <a:path w="8467" h="8909" extrusionOk="0">
                  <a:moveTo>
                    <a:pt x="3692" y="1"/>
                  </a:moveTo>
                  <a:cubicBezTo>
                    <a:pt x="3369" y="1"/>
                    <a:pt x="3047" y="54"/>
                    <a:pt x="2736" y="166"/>
                  </a:cubicBezTo>
                  <a:cubicBezTo>
                    <a:pt x="850" y="795"/>
                    <a:pt x="0" y="3272"/>
                    <a:pt x="813" y="5638"/>
                  </a:cubicBezTo>
                  <a:cubicBezTo>
                    <a:pt x="1490" y="7606"/>
                    <a:pt x="3138" y="8909"/>
                    <a:pt x="4759" y="8909"/>
                  </a:cubicBezTo>
                  <a:cubicBezTo>
                    <a:pt x="5086" y="8909"/>
                    <a:pt x="5413" y="8856"/>
                    <a:pt x="5731" y="8744"/>
                  </a:cubicBezTo>
                  <a:cubicBezTo>
                    <a:pt x="7616" y="8078"/>
                    <a:pt x="8466" y="5638"/>
                    <a:pt x="7616" y="3272"/>
                  </a:cubicBezTo>
                  <a:cubicBezTo>
                    <a:pt x="6940" y="1304"/>
                    <a:pt x="5291" y="1"/>
                    <a:pt x="3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64"/>
            <p:cNvSpPr/>
            <p:nvPr/>
          </p:nvSpPr>
          <p:spPr>
            <a:xfrm>
              <a:off x="935975" y="2899075"/>
              <a:ext cx="201525" cy="238500"/>
            </a:xfrm>
            <a:custGeom>
              <a:avLst/>
              <a:gdLst/>
              <a:ahLst/>
              <a:cxnLst/>
              <a:rect l="l" t="t" r="r" b="b"/>
              <a:pathLst>
                <a:path w="8061" h="9540" extrusionOk="0">
                  <a:moveTo>
                    <a:pt x="3577" y="628"/>
                  </a:moveTo>
                  <a:cubicBezTo>
                    <a:pt x="5001" y="628"/>
                    <a:pt x="6517" y="1840"/>
                    <a:pt x="7136" y="3698"/>
                  </a:cubicBezTo>
                  <a:cubicBezTo>
                    <a:pt x="7358" y="4252"/>
                    <a:pt x="7432" y="4844"/>
                    <a:pt x="7432" y="5398"/>
                  </a:cubicBezTo>
                  <a:cubicBezTo>
                    <a:pt x="7432" y="6212"/>
                    <a:pt x="7247" y="6951"/>
                    <a:pt x="6914" y="7543"/>
                  </a:cubicBezTo>
                  <a:cubicBezTo>
                    <a:pt x="6545" y="8134"/>
                    <a:pt x="6064" y="8541"/>
                    <a:pt x="5436" y="8763"/>
                  </a:cubicBezTo>
                  <a:cubicBezTo>
                    <a:pt x="5140" y="8874"/>
                    <a:pt x="4881" y="8911"/>
                    <a:pt x="4585" y="8911"/>
                  </a:cubicBezTo>
                  <a:cubicBezTo>
                    <a:pt x="3143" y="8911"/>
                    <a:pt x="1591" y="7728"/>
                    <a:pt x="925" y="5842"/>
                  </a:cubicBezTo>
                  <a:cubicBezTo>
                    <a:pt x="703" y="5287"/>
                    <a:pt x="629" y="4696"/>
                    <a:pt x="629" y="4141"/>
                  </a:cubicBezTo>
                  <a:cubicBezTo>
                    <a:pt x="629" y="3328"/>
                    <a:pt x="814" y="2589"/>
                    <a:pt x="1184" y="1997"/>
                  </a:cubicBezTo>
                  <a:cubicBezTo>
                    <a:pt x="1517" y="1406"/>
                    <a:pt x="2034" y="962"/>
                    <a:pt x="2626" y="777"/>
                  </a:cubicBezTo>
                  <a:cubicBezTo>
                    <a:pt x="2922" y="666"/>
                    <a:pt x="3217" y="629"/>
                    <a:pt x="3513" y="629"/>
                  </a:cubicBezTo>
                  <a:cubicBezTo>
                    <a:pt x="3534" y="629"/>
                    <a:pt x="3556" y="628"/>
                    <a:pt x="3577" y="628"/>
                  </a:cubicBezTo>
                  <a:close/>
                  <a:moveTo>
                    <a:pt x="3513" y="1"/>
                  </a:moveTo>
                  <a:cubicBezTo>
                    <a:pt x="3143" y="1"/>
                    <a:pt x="2774" y="75"/>
                    <a:pt x="2441" y="186"/>
                  </a:cubicBezTo>
                  <a:cubicBezTo>
                    <a:pt x="1665" y="444"/>
                    <a:pt x="1036" y="999"/>
                    <a:pt x="629" y="1701"/>
                  </a:cubicBezTo>
                  <a:cubicBezTo>
                    <a:pt x="223" y="2367"/>
                    <a:pt x="1" y="3217"/>
                    <a:pt x="1" y="4141"/>
                  </a:cubicBezTo>
                  <a:cubicBezTo>
                    <a:pt x="1" y="4770"/>
                    <a:pt x="112" y="5398"/>
                    <a:pt x="334" y="6064"/>
                  </a:cubicBezTo>
                  <a:cubicBezTo>
                    <a:pt x="1073" y="8134"/>
                    <a:pt x="2774" y="9539"/>
                    <a:pt x="4585" y="9539"/>
                  </a:cubicBezTo>
                  <a:cubicBezTo>
                    <a:pt x="4918" y="9539"/>
                    <a:pt x="5288" y="9465"/>
                    <a:pt x="5620" y="9354"/>
                  </a:cubicBezTo>
                  <a:cubicBezTo>
                    <a:pt x="6397" y="9095"/>
                    <a:pt x="7025" y="8541"/>
                    <a:pt x="7432" y="7838"/>
                  </a:cubicBezTo>
                  <a:cubicBezTo>
                    <a:pt x="7839" y="7136"/>
                    <a:pt x="8061" y="6323"/>
                    <a:pt x="8061" y="5398"/>
                  </a:cubicBezTo>
                  <a:cubicBezTo>
                    <a:pt x="8061" y="4770"/>
                    <a:pt x="7950" y="4141"/>
                    <a:pt x="7728" y="3476"/>
                  </a:cubicBezTo>
                  <a:cubicBezTo>
                    <a:pt x="6988" y="1406"/>
                    <a:pt x="5288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64"/>
            <p:cNvSpPr/>
            <p:nvPr/>
          </p:nvSpPr>
          <p:spPr>
            <a:xfrm>
              <a:off x="1254850" y="2924675"/>
              <a:ext cx="196900" cy="207625"/>
            </a:xfrm>
            <a:custGeom>
              <a:avLst/>
              <a:gdLst/>
              <a:ahLst/>
              <a:cxnLst/>
              <a:rect l="l" t="t" r="r" b="b"/>
              <a:pathLst>
                <a:path w="7876" h="8305" extrusionOk="0">
                  <a:moveTo>
                    <a:pt x="3465" y="1"/>
                  </a:moveTo>
                  <a:cubicBezTo>
                    <a:pt x="3156" y="1"/>
                    <a:pt x="2849" y="52"/>
                    <a:pt x="2552" y="160"/>
                  </a:cubicBezTo>
                  <a:cubicBezTo>
                    <a:pt x="814" y="751"/>
                    <a:pt x="1" y="3043"/>
                    <a:pt x="777" y="5262"/>
                  </a:cubicBezTo>
                  <a:cubicBezTo>
                    <a:pt x="1421" y="7101"/>
                    <a:pt x="2928" y="8304"/>
                    <a:pt x="4436" y="8304"/>
                  </a:cubicBezTo>
                  <a:cubicBezTo>
                    <a:pt x="4747" y="8304"/>
                    <a:pt x="5058" y="8253"/>
                    <a:pt x="5362" y="8145"/>
                  </a:cubicBezTo>
                  <a:cubicBezTo>
                    <a:pt x="7099" y="7554"/>
                    <a:pt x="7876" y="5262"/>
                    <a:pt x="7136" y="3043"/>
                  </a:cubicBezTo>
                  <a:cubicBezTo>
                    <a:pt x="6493" y="1205"/>
                    <a:pt x="4960" y="1"/>
                    <a:pt x="3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64"/>
            <p:cNvSpPr/>
            <p:nvPr/>
          </p:nvSpPr>
          <p:spPr>
            <a:xfrm>
              <a:off x="1259475" y="2916650"/>
              <a:ext cx="188575" cy="223700"/>
            </a:xfrm>
            <a:custGeom>
              <a:avLst/>
              <a:gdLst/>
              <a:ahLst/>
              <a:cxnLst/>
              <a:rect l="l" t="t" r="r" b="b"/>
              <a:pathLst>
                <a:path w="7543" h="8948" extrusionOk="0">
                  <a:moveTo>
                    <a:pt x="3254" y="629"/>
                  </a:moveTo>
                  <a:cubicBezTo>
                    <a:pt x="4585" y="629"/>
                    <a:pt x="6027" y="1738"/>
                    <a:pt x="6655" y="3475"/>
                  </a:cubicBezTo>
                  <a:cubicBezTo>
                    <a:pt x="6840" y="3993"/>
                    <a:pt x="6914" y="4548"/>
                    <a:pt x="6914" y="5065"/>
                  </a:cubicBezTo>
                  <a:cubicBezTo>
                    <a:pt x="6914" y="5805"/>
                    <a:pt x="6729" y="6507"/>
                    <a:pt x="6434" y="7025"/>
                  </a:cubicBezTo>
                  <a:cubicBezTo>
                    <a:pt x="6101" y="7579"/>
                    <a:pt x="5620" y="7986"/>
                    <a:pt x="5066" y="8171"/>
                  </a:cubicBezTo>
                  <a:cubicBezTo>
                    <a:pt x="4807" y="8282"/>
                    <a:pt x="4548" y="8319"/>
                    <a:pt x="4252" y="8319"/>
                  </a:cubicBezTo>
                  <a:cubicBezTo>
                    <a:pt x="2921" y="8319"/>
                    <a:pt x="1479" y="7209"/>
                    <a:pt x="888" y="5472"/>
                  </a:cubicBezTo>
                  <a:cubicBezTo>
                    <a:pt x="703" y="4917"/>
                    <a:pt x="592" y="4400"/>
                    <a:pt x="592" y="3882"/>
                  </a:cubicBezTo>
                  <a:cubicBezTo>
                    <a:pt x="592" y="3143"/>
                    <a:pt x="777" y="2440"/>
                    <a:pt x="1110" y="1886"/>
                  </a:cubicBezTo>
                  <a:cubicBezTo>
                    <a:pt x="1443" y="1368"/>
                    <a:pt x="1886" y="961"/>
                    <a:pt x="2478" y="740"/>
                  </a:cubicBezTo>
                  <a:cubicBezTo>
                    <a:pt x="2736" y="666"/>
                    <a:pt x="2995" y="629"/>
                    <a:pt x="3254" y="629"/>
                  </a:cubicBezTo>
                  <a:close/>
                  <a:moveTo>
                    <a:pt x="3254" y="0"/>
                  </a:moveTo>
                  <a:cubicBezTo>
                    <a:pt x="2921" y="0"/>
                    <a:pt x="2589" y="74"/>
                    <a:pt x="2256" y="185"/>
                  </a:cubicBezTo>
                  <a:cubicBezTo>
                    <a:pt x="1553" y="407"/>
                    <a:pt x="962" y="924"/>
                    <a:pt x="592" y="1590"/>
                  </a:cubicBezTo>
                  <a:cubicBezTo>
                    <a:pt x="186" y="2255"/>
                    <a:pt x="1" y="3032"/>
                    <a:pt x="1" y="3882"/>
                  </a:cubicBezTo>
                  <a:cubicBezTo>
                    <a:pt x="1" y="4474"/>
                    <a:pt x="75" y="5065"/>
                    <a:pt x="296" y="5694"/>
                  </a:cubicBezTo>
                  <a:cubicBezTo>
                    <a:pt x="962" y="7616"/>
                    <a:pt x="2589" y="8910"/>
                    <a:pt x="4252" y="8947"/>
                  </a:cubicBezTo>
                  <a:cubicBezTo>
                    <a:pt x="4585" y="8947"/>
                    <a:pt x="4918" y="8873"/>
                    <a:pt x="5250" y="8762"/>
                  </a:cubicBezTo>
                  <a:cubicBezTo>
                    <a:pt x="5990" y="8503"/>
                    <a:pt x="6544" y="7986"/>
                    <a:pt x="6951" y="7357"/>
                  </a:cubicBezTo>
                  <a:cubicBezTo>
                    <a:pt x="7321" y="6692"/>
                    <a:pt x="7543" y="5915"/>
                    <a:pt x="7543" y="5065"/>
                  </a:cubicBezTo>
                  <a:cubicBezTo>
                    <a:pt x="7543" y="4474"/>
                    <a:pt x="7432" y="3882"/>
                    <a:pt x="7210" y="3254"/>
                  </a:cubicBezTo>
                  <a:cubicBezTo>
                    <a:pt x="6544" y="1331"/>
                    <a:pt x="4918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64"/>
            <p:cNvSpPr/>
            <p:nvPr/>
          </p:nvSpPr>
          <p:spPr>
            <a:xfrm>
              <a:off x="1268725" y="2939350"/>
              <a:ext cx="169150" cy="178300"/>
            </a:xfrm>
            <a:custGeom>
              <a:avLst/>
              <a:gdLst/>
              <a:ahLst/>
              <a:cxnLst/>
              <a:rect l="l" t="t" r="r" b="b"/>
              <a:pathLst>
                <a:path w="6766" h="7132" extrusionOk="0">
                  <a:moveTo>
                    <a:pt x="2950" y="0"/>
                  </a:moveTo>
                  <a:cubicBezTo>
                    <a:pt x="2692" y="0"/>
                    <a:pt x="2434" y="41"/>
                    <a:pt x="2182" y="127"/>
                  </a:cubicBezTo>
                  <a:cubicBezTo>
                    <a:pt x="703" y="645"/>
                    <a:pt x="0" y="2604"/>
                    <a:pt x="666" y="4527"/>
                  </a:cubicBezTo>
                  <a:cubicBezTo>
                    <a:pt x="1221" y="6099"/>
                    <a:pt x="2546" y="7131"/>
                    <a:pt x="3829" y="7131"/>
                  </a:cubicBezTo>
                  <a:cubicBezTo>
                    <a:pt x="4085" y="7131"/>
                    <a:pt x="4339" y="7090"/>
                    <a:pt x="4585" y="7004"/>
                  </a:cubicBezTo>
                  <a:cubicBezTo>
                    <a:pt x="6101" y="6486"/>
                    <a:pt x="6766" y="4490"/>
                    <a:pt x="6101" y="2604"/>
                  </a:cubicBezTo>
                  <a:cubicBezTo>
                    <a:pt x="5546" y="1032"/>
                    <a:pt x="4246" y="0"/>
                    <a:pt x="2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64"/>
            <p:cNvSpPr/>
            <p:nvPr/>
          </p:nvSpPr>
          <p:spPr>
            <a:xfrm>
              <a:off x="1271500" y="2931425"/>
              <a:ext cx="163625" cy="194125"/>
            </a:xfrm>
            <a:custGeom>
              <a:avLst/>
              <a:gdLst/>
              <a:ahLst/>
              <a:cxnLst/>
              <a:rect l="l" t="t" r="r" b="b"/>
              <a:pathLst>
                <a:path w="6545" h="7765" extrusionOk="0">
                  <a:moveTo>
                    <a:pt x="2847" y="629"/>
                  </a:moveTo>
                  <a:cubicBezTo>
                    <a:pt x="3956" y="629"/>
                    <a:pt x="5176" y="1553"/>
                    <a:pt x="5694" y="3032"/>
                  </a:cubicBezTo>
                  <a:cubicBezTo>
                    <a:pt x="5879" y="3476"/>
                    <a:pt x="5953" y="3957"/>
                    <a:pt x="5953" y="4400"/>
                  </a:cubicBezTo>
                  <a:cubicBezTo>
                    <a:pt x="5953" y="5029"/>
                    <a:pt x="5805" y="5583"/>
                    <a:pt x="5509" y="6064"/>
                  </a:cubicBezTo>
                  <a:cubicBezTo>
                    <a:pt x="5250" y="6508"/>
                    <a:pt x="4843" y="6840"/>
                    <a:pt x="4363" y="7025"/>
                  </a:cubicBezTo>
                  <a:cubicBezTo>
                    <a:pt x="4141" y="7099"/>
                    <a:pt x="3919" y="7136"/>
                    <a:pt x="3697" y="7136"/>
                  </a:cubicBezTo>
                  <a:cubicBezTo>
                    <a:pt x="2588" y="7136"/>
                    <a:pt x="1368" y="6212"/>
                    <a:pt x="851" y="4733"/>
                  </a:cubicBezTo>
                  <a:cubicBezTo>
                    <a:pt x="703" y="4252"/>
                    <a:pt x="629" y="3809"/>
                    <a:pt x="629" y="3365"/>
                  </a:cubicBezTo>
                  <a:cubicBezTo>
                    <a:pt x="629" y="2736"/>
                    <a:pt x="777" y="2145"/>
                    <a:pt x="1035" y="1701"/>
                  </a:cubicBezTo>
                  <a:cubicBezTo>
                    <a:pt x="1331" y="1258"/>
                    <a:pt x="1701" y="888"/>
                    <a:pt x="2182" y="740"/>
                  </a:cubicBezTo>
                  <a:cubicBezTo>
                    <a:pt x="2403" y="666"/>
                    <a:pt x="2625" y="629"/>
                    <a:pt x="2847" y="629"/>
                  </a:cubicBezTo>
                  <a:close/>
                  <a:moveTo>
                    <a:pt x="2847" y="1"/>
                  </a:moveTo>
                  <a:cubicBezTo>
                    <a:pt x="2551" y="1"/>
                    <a:pt x="2255" y="38"/>
                    <a:pt x="1997" y="149"/>
                  </a:cubicBezTo>
                  <a:cubicBezTo>
                    <a:pt x="1368" y="370"/>
                    <a:pt x="851" y="814"/>
                    <a:pt x="518" y="1369"/>
                  </a:cubicBezTo>
                  <a:cubicBezTo>
                    <a:pt x="185" y="1960"/>
                    <a:pt x="0" y="2626"/>
                    <a:pt x="0" y="3365"/>
                  </a:cubicBezTo>
                  <a:cubicBezTo>
                    <a:pt x="0" y="3883"/>
                    <a:pt x="74" y="4400"/>
                    <a:pt x="259" y="4918"/>
                  </a:cubicBezTo>
                  <a:cubicBezTo>
                    <a:pt x="851" y="6618"/>
                    <a:pt x="2255" y="7728"/>
                    <a:pt x="3697" y="7765"/>
                  </a:cubicBezTo>
                  <a:cubicBezTo>
                    <a:pt x="3993" y="7765"/>
                    <a:pt x="4289" y="7691"/>
                    <a:pt x="4585" y="7617"/>
                  </a:cubicBezTo>
                  <a:cubicBezTo>
                    <a:pt x="5213" y="7395"/>
                    <a:pt x="5694" y="6951"/>
                    <a:pt x="6063" y="6360"/>
                  </a:cubicBezTo>
                  <a:cubicBezTo>
                    <a:pt x="6396" y="5805"/>
                    <a:pt x="6544" y="5103"/>
                    <a:pt x="6544" y="4400"/>
                  </a:cubicBezTo>
                  <a:cubicBezTo>
                    <a:pt x="6544" y="3883"/>
                    <a:pt x="6470" y="3365"/>
                    <a:pt x="6285" y="2810"/>
                  </a:cubicBezTo>
                  <a:cubicBezTo>
                    <a:pt x="5694" y="1147"/>
                    <a:pt x="4326" y="1"/>
                    <a:pt x="2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64"/>
            <p:cNvSpPr/>
            <p:nvPr/>
          </p:nvSpPr>
          <p:spPr>
            <a:xfrm>
              <a:off x="1540450" y="2960750"/>
              <a:ext cx="151600" cy="159500"/>
            </a:xfrm>
            <a:custGeom>
              <a:avLst/>
              <a:gdLst/>
              <a:ahLst/>
              <a:cxnLst/>
              <a:rect l="l" t="t" r="r" b="b"/>
              <a:pathLst>
                <a:path w="6064" h="6380" extrusionOk="0">
                  <a:moveTo>
                    <a:pt x="2656" y="1"/>
                  </a:moveTo>
                  <a:cubicBezTo>
                    <a:pt x="2420" y="1"/>
                    <a:pt x="2187" y="40"/>
                    <a:pt x="1960" y="122"/>
                  </a:cubicBezTo>
                  <a:cubicBezTo>
                    <a:pt x="629" y="565"/>
                    <a:pt x="1" y="2340"/>
                    <a:pt x="592" y="4041"/>
                  </a:cubicBezTo>
                  <a:cubicBezTo>
                    <a:pt x="1083" y="5452"/>
                    <a:pt x="2262" y="6379"/>
                    <a:pt x="3409" y="6379"/>
                  </a:cubicBezTo>
                  <a:cubicBezTo>
                    <a:pt x="3644" y="6379"/>
                    <a:pt x="3878" y="6341"/>
                    <a:pt x="4104" y="6259"/>
                  </a:cubicBezTo>
                  <a:cubicBezTo>
                    <a:pt x="5435" y="5778"/>
                    <a:pt x="6064" y="4041"/>
                    <a:pt x="5472" y="2340"/>
                  </a:cubicBezTo>
                  <a:cubicBezTo>
                    <a:pt x="4981" y="928"/>
                    <a:pt x="3803" y="1"/>
                    <a:pt x="26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64"/>
            <p:cNvSpPr/>
            <p:nvPr/>
          </p:nvSpPr>
          <p:spPr>
            <a:xfrm>
              <a:off x="1542300" y="2952675"/>
              <a:ext cx="147900" cy="174725"/>
            </a:xfrm>
            <a:custGeom>
              <a:avLst/>
              <a:gdLst/>
              <a:ahLst/>
              <a:cxnLst/>
              <a:rect l="l" t="t" r="r" b="b"/>
              <a:pathLst>
                <a:path w="5916" h="6989" extrusionOk="0">
                  <a:moveTo>
                    <a:pt x="2589" y="629"/>
                  </a:moveTo>
                  <a:cubicBezTo>
                    <a:pt x="3550" y="629"/>
                    <a:pt x="4659" y="1443"/>
                    <a:pt x="5103" y="2774"/>
                  </a:cubicBezTo>
                  <a:cubicBezTo>
                    <a:pt x="5250" y="3180"/>
                    <a:pt x="5324" y="3587"/>
                    <a:pt x="5324" y="3957"/>
                  </a:cubicBezTo>
                  <a:cubicBezTo>
                    <a:pt x="5324" y="4511"/>
                    <a:pt x="5177" y="5029"/>
                    <a:pt x="4918" y="5436"/>
                  </a:cubicBezTo>
                  <a:cubicBezTo>
                    <a:pt x="4696" y="5842"/>
                    <a:pt x="4363" y="6138"/>
                    <a:pt x="3920" y="6286"/>
                  </a:cubicBezTo>
                  <a:cubicBezTo>
                    <a:pt x="3735" y="6360"/>
                    <a:pt x="3550" y="6397"/>
                    <a:pt x="3328" y="6397"/>
                  </a:cubicBezTo>
                  <a:cubicBezTo>
                    <a:pt x="2367" y="6397"/>
                    <a:pt x="1258" y="5547"/>
                    <a:pt x="814" y="4253"/>
                  </a:cubicBezTo>
                  <a:cubicBezTo>
                    <a:pt x="666" y="3846"/>
                    <a:pt x="592" y="3439"/>
                    <a:pt x="592" y="3033"/>
                  </a:cubicBezTo>
                  <a:cubicBezTo>
                    <a:pt x="592" y="2478"/>
                    <a:pt x="740" y="1960"/>
                    <a:pt x="999" y="1554"/>
                  </a:cubicBezTo>
                  <a:cubicBezTo>
                    <a:pt x="1221" y="1184"/>
                    <a:pt x="1553" y="888"/>
                    <a:pt x="1997" y="740"/>
                  </a:cubicBezTo>
                  <a:cubicBezTo>
                    <a:pt x="2182" y="666"/>
                    <a:pt x="2367" y="629"/>
                    <a:pt x="2589" y="629"/>
                  </a:cubicBezTo>
                  <a:close/>
                  <a:moveTo>
                    <a:pt x="2589" y="1"/>
                  </a:moveTo>
                  <a:cubicBezTo>
                    <a:pt x="2330" y="1"/>
                    <a:pt x="2034" y="38"/>
                    <a:pt x="1775" y="149"/>
                  </a:cubicBezTo>
                  <a:cubicBezTo>
                    <a:pt x="1221" y="334"/>
                    <a:pt x="777" y="740"/>
                    <a:pt x="444" y="1258"/>
                  </a:cubicBezTo>
                  <a:cubicBezTo>
                    <a:pt x="149" y="1776"/>
                    <a:pt x="1" y="2404"/>
                    <a:pt x="1" y="3033"/>
                  </a:cubicBezTo>
                  <a:cubicBezTo>
                    <a:pt x="1" y="3513"/>
                    <a:pt x="75" y="3994"/>
                    <a:pt x="222" y="4437"/>
                  </a:cubicBezTo>
                  <a:cubicBezTo>
                    <a:pt x="777" y="5953"/>
                    <a:pt x="2034" y="6988"/>
                    <a:pt x="3328" y="6988"/>
                  </a:cubicBezTo>
                  <a:cubicBezTo>
                    <a:pt x="3624" y="6988"/>
                    <a:pt x="3883" y="6951"/>
                    <a:pt x="4141" y="6878"/>
                  </a:cubicBezTo>
                  <a:cubicBezTo>
                    <a:pt x="4696" y="6656"/>
                    <a:pt x="5177" y="6249"/>
                    <a:pt x="5472" y="5768"/>
                  </a:cubicBezTo>
                  <a:cubicBezTo>
                    <a:pt x="5768" y="5251"/>
                    <a:pt x="5916" y="4622"/>
                    <a:pt x="5916" y="3957"/>
                  </a:cubicBezTo>
                  <a:cubicBezTo>
                    <a:pt x="5916" y="3513"/>
                    <a:pt x="5842" y="3033"/>
                    <a:pt x="5694" y="2552"/>
                  </a:cubicBezTo>
                  <a:cubicBezTo>
                    <a:pt x="5140" y="1036"/>
                    <a:pt x="3883" y="1"/>
                    <a:pt x="2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64"/>
            <p:cNvSpPr/>
            <p:nvPr/>
          </p:nvSpPr>
          <p:spPr>
            <a:xfrm>
              <a:off x="1551550" y="2972325"/>
              <a:ext cx="129425" cy="136350"/>
            </a:xfrm>
            <a:custGeom>
              <a:avLst/>
              <a:gdLst/>
              <a:ahLst/>
              <a:cxnLst/>
              <a:rect l="l" t="t" r="r" b="b"/>
              <a:pathLst>
                <a:path w="5177" h="5454" extrusionOk="0">
                  <a:moveTo>
                    <a:pt x="2260" y="1"/>
                  </a:moveTo>
                  <a:cubicBezTo>
                    <a:pt x="2059" y="1"/>
                    <a:pt x="1858" y="33"/>
                    <a:pt x="1664" y="102"/>
                  </a:cubicBezTo>
                  <a:cubicBezTo>
                    <a:pt x="518" y="472"/>
                    <a:pt x="0" y="1988"/>
                    <a:pt x="518" y="3430"/>
                  </a:cubicBezTo>
                  <a:cubicBezTo>
                    <a:pt x="917" y="4659"/>
                    <a:pt x="1930" y="5454"/>
                    <a:pt x="2918" y="5454"/>
                  </a:cubicBezTo>
                  <a:cubicBezTo>
                    <a:pt x="3119" y="5454"/>
                    <a:pt x="3319" y="5421"/>
                    <a:pt x="3513" y="5352"/>
                  </a:cubicBezTo>
                  <a:cubicBezTo>
                    <a:pt x="4659" y="4945"/>
                    <a:pt x="5176" y="3430"/>
                    <a:pt x="4659" y="1988"/>
                  </a:cubicBezTo>
                  <a:cubicBezTo>
                    <a:pt x="4259" y="790"/>
                    <a:pt x="3248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64"/>
            <p:cNvSpPr/>
            <p:nvPr/>
          </p:nvSpPr>
          <p:spPr>
            <a:xfrm>
              <a:off x="1551550" y="2963775"/>
              <a:ext cx="129425" cy="152525"/>
            </a:xfrm>
            <a:custGeom>
              <a:avLst/>
              <a:gdLst/>
              <a:ahLst/>
              <a:cxnLst/>
              <a:rect l="l" t="t" r="r" b="b"/>
              <a:pathLst>
                <a:path w="5177" h="6101" extrusionOk="0">
                  <a:moveTo>
                    <a:pt x="2256" y="629"/>
                  </a:moveTo>
                  <a:cubicBezTo>
                    <a:pt x="3069" y="629"/>
                    <a:pt x="3993" y="1332"/>
                    <a:pt x="4400" y="2441"/>
                  </a:cubicBezTo>
                  <a:cubicBezTo>
                    <a:pt x="4511" y="2773"/>
                    <a:pt x="4548" y="3143"/>
                    <a:pt x="4548" y="3439"/>
                  </a:cubicBezTo>
                  <a:cubicBezTo>
                    <a:pt x="4548" y="3920"/>
                    <a:pt x="4437" y="4363"/>
                    <a:pt x="4252" y="4696"/>
                  </a:cubicBezTo>
                  <a:cubicBezTo>
                    <a:pt x="4030" y="5029"/>
                    <a:pt x="3771" y="5287"/>
                    <a:pt x="3402" y="5398"/>
                  </a:cubicBezTo>
                  <a:cubicBezTo>
                    <a:pt x="3254" y="5472"/>
                    <a:pt x="3069" y="5472"/>
                    <a:pt x="2921" y="5472"/>
                  </a:cubicBezTo>
                  <a:cubicBezTo>
                    <a:pt x="2901" y="5473"/>
                    <a:pt x="2880" y="5474"/>
                    <a:pt x="2859" y="5474"/>
                  </a:cubicBezTo>
                  <a:cubicBezTo>
                    <a:pt x="2062" y="5474"/>
                    <a:pt x="1174" y="4779"/>
                    <a:pt x="814" y="3698"/>
                  </a:cubicBezTo>
                  <a:cubicBezTo>
                    <a:pt x="666" y="3328"/>
                    <a:pt x="629" y="2995"/>
                    <a:pt x="629" y="2663"/>
                  </a:cubicBezTo>
                  <a:cubicBezTo>
                    <a:pt x="629" y="2182"/>
                    <a:pt x="740" y="1775"/>
                    <a:pt x="925" y="1442"/>
                  </a:cubicBezTo>
                  <a:cubicBezTo>
                    <a:pt x="1146" y="1073"/>
                    <a:pt x="1405" y="851"/>
                    <a:pt x="1775" y="703"/>
                  </a:cubicBezTo>
                  <a:cubicBezTo>
                    <a:pt x="1923" y="666"/>
                    <a:pt x="2108" y="629"/>
                    <a:pt x="2256" y="629"/>
                  </a:cubicBezTo>
                  <a:close/>
                  <a:moveTo>
                    <a:pt x="2256" y="1"/>
                  </a:moveTo>
                  <a:cubicBezTo>
                    <a:pt x="2034" y="1"/>
                    <a:pt x="1812" y="75"/>
                    <a:pt x="1590" y="149"/>
                  </a:cubicBezTo>
                  <a:cubicBezTo>
                    <a:pt x="1073" y="296"/>
                    <a:pt x="666" y="666"/>
                    <a:pt x="407" y="1110"/>
                  </a:cubicBezTo>
                  <a:cubicBezTo>
                    <a:pt x="148" y="1553"/>
                    <a:pt x="0" y="2108"/>
                    <a:pt x="0" y="2663"/>
                  </a:cubicBezTo>
                  <a:cubicBezTo>
                    <a:pt x="0" y="3069"/>
                    <a:pt x="74" y="3476"/>
                    <a:pt x="222" y="3883"/>
                  </a:cubicBezTo>
                  <a:cubicBezTo>
                    <a:pt x="666" y="5214"/>
                    <a:pt x="1775" y="6101"/>
                    <a:pt x="2921" y="6101"/>
                  </a:cubicBezTo>
                  <a:cubicBezTo>
                    <a:pt x="3143" y="6101"/>
                    <a:pt x="3402" y="6064"/>
                    <a:pt x="3623" y="5990"/>
                  </a:cubicBezTo>
                  <a:cubicBezTo>
                    <a:pt x="4104" y="5805"/>
                    <a:pt x="4511" y="5472"/>
                    <a:pt x="4770" y="4992"/>
                  </a:cubicBezTo>
                  <a:cubicBezTo>
                    <a:pt x="5028" y="4548"/>
                    <a:pt x="5176" y="4030"/>
                    <a:pt x="5176" y="3439"/>
                  </a:cubicBezTo>
                  <a:cubicBezTo>
                    <a:pt x="5176" y="3069"/>
                    <a:pt x="5102" y="2626"/>
                    <a:pt x="4954" y="2219"/>
                  </a:cubicBezTo>
                  <a:cubicBezTo>
                    <a:pt x="4511" y="925"/>
                    <a:pt x="3439" y="38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64"/>
            <p:cNvSpPr/>
            <p:nvPr/>
          </p:nvSpPr>
          <p:spPr>
            <a:xfrm>
              <a:off x="4390900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64"/>
            <p:cNvSpPr/>
            <p:nvPr/>
          </p:nvSpPr>
          <p:spPr>
            <a:xfrm>
              <a:off x="4291075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46" y="9908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64"/>
            <p:cNvSpPr/>
            <p:nvPr/>
          </p:nvSpPr>
          <p:spPr>
            <a:xfrm>
              <a:off x="4190325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64"/>
            <p:cNvSpPr/>
            <p:nvPr/>
          </p:nvSpPr>
          <p:spPr>
            <a:xfrm>
              <a:off x="4090500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1" y="0"/>
                  </a:moveTo>
                  <a:lnTo>
                    <a:pt x="1" y="9908"/>
                  </a:lnTo>
                  <a:lnTo>
                    <a:pt x="1147" y="9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64"/>
            <p:cNvSpPr/>
            <p:nvPr/>
          </p:nvSpPr>
          <p:spPr>
            <a:xfrm>
              <a:off x="4561875" y="2950850"/>
              <a:ext cx="378050" cy="36050"/>
            </a:xfrm>
            <a:custGeom>
              <a:avLst/>
              <a:gdLst/>
              <a:ahLst/>
              <a:cxnLst/>
              <a:rect l="l" t="t" r="r" b="b"/>
              <a:pathLst>
                <a:path w="15122" h="1442" extrusionOk="0">
                  <a:moveTo>
                    <a:pt x="703" y="0"/>
                  </a:moveTo>
                  <a:cubicBezTo>
                    <a:pt x="333" y="0"/>
                    <a:pt x="1" y="333"/>
                    <a:pt x="1" y="739"/>
                  </a:cubicBezTo>
                  <a:cubicBezTo>
                    <a:pt x="1" y="1109"/>
                    <a:pt x="333" y="1442"/>
                    <a:pt x="703" y="1442"/>
                  </a:cubicBezTo>
                  <a:lnTo>
                    <a:pt x="14419" y="1442"/>
                  </a:lnTo>
                  <a:cubicBezTo>
                    <a:pt x="14789" y="1442"/>
                    <a:pt x="15122" y="1109"/>
                    <a:pt x="15122" y="739"/>
                  </a:cubicBezTo>
                  <a:cubicBezTo>
                    <a:pt x="15122" y="333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64"/>
            <p:cNvSpPr/>
            <p:nvPr/>
          </p:nvSpPr>
          <p:spPr>
            <a:xfrm>
              <a:off x="4561875" y="3063600"/>
              <a:ext cx="378050" cy="35150"/>
            </a:xfrm>
            <a:custGeom>
              <a:avLst/>
              <a:gdLst/>
              <a:ahLst/>
              <a:cxnLst/>
              <a:rect l="l" t="t" r="r" b="b"/>
              <a:pathLst>
                <a:path w="15122" h="1406" extrusionOk="0">
                  <a:moveTo>
                    <a:pt x="703" y="0"/>
                  </a:moveTo>
                  <a:cubicBezTo>
                    <a:pt x="333" y="0"/>
                    <a:pt x="1" y="296"/>
                    <a:pt x="1" y="703"/>
                  </a:cubicBezTo>
                  <a:cubicBezTo>
                    <a:pt x="1" y="1073"/>
                    <a:pt x="333" y="1405"/>
                    <a:pt x="703" y="1405"/>
                  </a:cubicBezTo>
                  <a:lnTo>
                    <a:pt x="14419" y="1405"/>
                  </a:lnTo>
                  <a:cubicBezTo>
                    <a:pt x="14789" y="1405"/>
                    <a:pt x="15122" y="1073"/>
                    <a:pt x="15122" y="703"/>
                  </a:cubicBezTo>
                  <a:cubicBezTo>
                    <a:pt x="15122" y="296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64"/>
            <p:cNvSpPr/>
            <p:nvPr/>
          </p:nvSpPr>
          <p:spPr>
            <a:xfrm>
              <a:off x="2656050" y="3012775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64"/>
            <p:cNvSpPr/>
            <p:nvPr/>
          </p:nvSpPr>
          <p:spPr>
            <a:xfrm>
              <a:off x="2648650" y="3005375"/>
              <a:ext cx="174700" cy="161775"/>
            </a:xfrm>
            <a:custGeom>
              <a:avLst/>
              <a:gdLst/>
              <a:ahLst/>
              <a:cxnLst/>
              <a:rect l="l" t="t" r="r" b="b"/>
              <a:pathLst>
                <a:path w="6988" h="6471" extrusionOk="0">
                  <a:moveTo>
                    <a:pt x="3513" y="629"/>
                  </a:moveTo>
                  <a:cubicBezTo>
                    <a:pt x="4289" y="629"/>
                    <a:pt x="5028" y="925"/>
                    <a:pt x="5546" y="1368"/>
                  </a:cubicBezTo>
                  <a:cubicBezTo>
                    <a:pt x="6064" y="1849"/>
                    <a:pt x="6359" y="2514"/>
                    <a:pt x="6359" y="3217"/>
                  </a:cubicBezTo>
                  <a:cubicBezTo>
                    <a:pt x="6359" y="3919"/>
                    <a:pt x="6064" y="4585"/>
                    <a:pt x="5546" y="5065"/>
                  </a:cubicBezTo>
                  <a:cubicBezTo>
                    <a:pt x="5028" y="5546"/>
                    <a:pt x="4289" y="5842"/>
                    <a:pt x="3513" y="5842"/>
                  </a:cubicBezTo>
                  <a:cubicBezTo>
                    <a:pt x="2699" y="5842"/>
                    <a:pt x="1960" y="5546"/>
                    <a:pt x="1442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2" y="1368"/>
                  </a:cubicBezTo>
                  <a:cubicBezTo>
                    <a:pt x="1960" y="925"/>
                    <a:pt x="2699" y="629"/>
                    <a:pt x="3513" y="629"/>
                  </a:cubicBezTo>
                  <a:close/>
                  <a:moveTo>
                    <a:pt x="3513" y="0"/>
                  </a:moveTo>
                  <a:cubicBezTo>
                    <a:pt x="2551" y="0"/>
                    <a:pt x="1664" y="333"/>
                    <a:pt x="1036" y="925"/>
                  </a:cubicBezTo>
                  <a:cubicBezTo>
                    <a:pt x="407" y="1516"/>
                    <a:pt x="0" y="2329"/>
                    <a:pt x="0" y="3217"/>
                  </a:cubicBezTo>
                  <a:cubicBezTo>
                    <a:pt x="0" y="4104"/>
                    <a:pt x="407" y="4917"/>
                    <a:pt x="1036" y="5509"/>
                  </a:cubicBezTo>
                  <a:cubicBezTo>
                    <a:pt x="1664" y="6100"/>
                    <a:pt x="2551" y="6470"/>
                    <a:pt x="3513" y="6470"/>
                  </a:cubicBezTo>
                  <a:cubicBezTo>
                    <a:pt x="4437" y="6470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64"/>
            <p:cNvSpPr/>
            <p:nvPr/>
          </p:nvSpPr>
          <p:spPr>
            <a:xfrm>
              <a:off x="2644950" y="3225350"/>
              <a:ext cx="159000" cy="146050"/>
            </a:xfrm>
            <a:custGeom>
              <a:avLst/>
              <a:gdLst/>
              <a:ahLst/>
              <a:cxnLst/>
              <a:rect l="l" t="t" r="r" b="b"/>
              <a:pathLst>
                <a:path w="6360" h="5842" extrusionOk="0">
                  <a:moveTo>
                    <a:pt x="3180" y="0"/>
                  </a:moveTo>
                  <a:cubicBezTo>
                    <a:pt x="1405" y="0"/>
                    <a:pt x="1" y="1294"/>
                    <a:pt x="1" y="2921"/>
                  </a:cubicBezTo>
                  <a:cubicBezTo>
                    <a:pt x="1" y="4548"/>
                    <a:pt x="1405" y="5842"/>
                    <a:pt x="3180" y="5842"/>
                  </a:cubicBezTo>
                  <a:cubicBezTo>
                    <a:pt x="4918" y="5842"/>
                    <a:pt x="6360" y="4548"/>
                    <a:pt x="6360" y="2921"/>
                  </a:cubicBezTo>
                  <a:cubicBezTo>
                    <a:pt x="6360" y="1294"/>
                    <a:pt x="4918" y="0"/>
                    <a:pt x="3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64"/>
            <p:cNvSpPr/>
            <p:nvPr/>
          </p:nvSpPr>
          <p:spPr>
            <a:xfrm>
              <a:off x="2636625" y="321795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888"/>
                    <a:pt x="5546" y="1368"/>
                  </a:cubicBezTo>
                  <a:cubicBezTo>
                    <a:pt x="6064" y="1849"/>
                    <a:pt x="6397" y="2515"/>
                    <a:pt x="6397" y="3217"/>
                  </a:cubicBezTo>
                  <a:cubicBezTo>
                    <a:pt x="6397" y="3919"/>
                    <a:pt x="6064" y="4585"/>
                    <a:pt x="5546" y="5066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6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5"/>
                    <a:pt x="925" y="1849"/>
                    <a:pt x="1443" y="1368"/>
                  </a:cubicBezTo>
                  <a:cubicBezTo>
                    <a:pt x="1960" y="888"/>
                    <a:pt x="2700" y="592"/>
                    <a:pt x="3513" y="592"/>
                  </a:cubicBezTo>
                  <a:close/>
                  <a:moveTo>
                    <a:pt x="3513" y="1"/>
                  </a:moveTo>
                  <a:cubicBezTo>
                    <a:pt x="2552" y="1"/>
                    <a:pt x="1665" y="333"/>
                    <a:pt x="1036" y="925"/>
                  </a:cubicBezTo>
                  <a:cubicBezTo>
                    <a:pt x="408" y="1516"/>
                    <a:pt x="1" y="2330"/>
                    <a:pt x="1" y="3217"/>
                  </a:cubicBezTo>
                  <a:cubicBezTo>
                    <a:pt x="1" y="4104"/>
                    <a:pt x="408" y="4918"/>
                    <a:pt x="1036" y="5509"/>
                  </a:cubicBezTo>
                  <a:cubicBezTo>
                    <a:pt x="1665" y="6101"/>
                    <a:pt x="2552" y="6433"/>
                    <a:pt x="3513" y="6433"/>
                  </a:cubicBezTo>
                  <a:cubicBezTo>
                    <a:pt x="4474" y="6433"/>
                    <a:pt x="5325" y="6101"/>
                    <a:pt x="5953" y="5509"/>
                  </a:cubicBezTo>
                  <a:cubicBezTo>
                    <a:pt x="6582" y="4918"/>
                    <a:pt x="6988" y="4104"/>
                    <a:pt x="6988" y="3217"/>
                  </a:cubicBezTo>
                  <a:cubicBezTo>
                    <a:pt x="6988" y="2330"/>
                    <a:pt x="6582" y="1516"/>
                    <a:pt x="5953" y="925"/>
                  </a:cubicBezTo>
                  <a:cubicBezTo>
                    <a:pt x="5325" y="333"/>
                    <a:pt x="4474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64"/>
            <p:cNvSpPr/>
            <p:nvPr/>
          </p:nvSpPr>
          <p:spPr>
            <a:xfrm>
              <a:off x="2618150" y="3425000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64"/>
            <p:cNvSpPr/>
            <p:nvPr/>
          </p:nvSpPr>
          <p:spPr>
            <a:xfrm>
              <a:off x="2610750" y="341760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925"/>
                    <a:pt x="5546" y="1368"/>
                  </a:cubicBezTo>
                  <a:cubicBezTo>
                    <a:pt x="6064" y="1849"/>
                    <a:pt x="6360" y="2514"/>
                    <a:pt x="6360" y="3217"/>
                  </a:cubicBezTo>
                  <a:cubicBezTo>
                    <a:pt x="6360" y="3919"/>
                    <a:pt x="6064" y="4585"/>
                    <a:pt x="5546" y="5065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3" y="1368"/>
                  </a:cubicBezTo>
                  <a:cubicBezTo>
                    <a:pt x="1960" y="925"/>
                    <a:pt x="2700" y="592"/>
                    <a:pt x="3513" y="592"/>
                  </a:cubicBezTo>
                  <a:close/>
                  <a:moveTo>
                    <a:pt x="3513" y="0"/>
                  </a:moveTo>
                  <a:cubicBezTo>
                    <a:pt x="2552" y="0"/>
                    <a:pt x="1664" y="333"/>
                    <a:pt x="1036" y="925"/>
                  </a:cubicBezTo>
                  <a:cubicBezTo>
                    <a:pt x="407" y="1516"/>
                    <a:pt x="1" y="2329"/>
                    <a:pt x="1" y="3217"/>
                  </a:cubicBezTo>
                  <a:cubicBezTo>
                    <a:pt x="1" y="4104"/>
                    <a:pt x="407" y="4917"/>
                    <a:pt x="1036" y="5509"/>
                  </a:cubicBezTo>
                  <a:cubicBezTo>
                    <a:pt x="1664" y="6100"/>
                    <a:pt x="2552" y="6433"/>
                    <a:pt x="3513" y="6433"/>
                  </a:cubicBezTo>
                  <a:cubicBezTo>
                    <a:pt x="4437" y="6433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64"/>
            <p:cNvSpPr/>
            <p:nvPr/>
          </p:nvSpPr>
          <p:spPr>
            <a:xfrm>
              <a:off x="5515725" y="3650500"/>
              <a:ext cx="855875" cy="1305100"/>
            </a:xfrm>
            <a:custGeom>
              <a:avLst/>
              <a:gdLst/>
              <a:ahLst/>
              <a:cxnLst/>
              <a:rect l="l" t="t" r="r" b="b"/>
              <a:pathLst>
                <a:path w="34235" h="52204" extrusionOk="0">
                  <a:moveTo>
                    <a:pt x="777" y="1"/>
                  </a:moveTo>
                  <a:lnTo>
                    <a:pt x="0" y="25769"/>
                  </a:lnTo>
                  <a:lnTo>
                    <a:pt x="34235" y="52204"/>
                  </a:lnTo>
                  <a:lnTo>
                    <a:pt x="34235" y="52204"/>
                  </a:lnTo>
                  <a:lnTo>
                    <a:pt x="34198" y="16527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64"/>
            <p:cNvSpPr/>
            <p:nvPr/>
          </p:nvSpPr>
          <p:spPr>
            <a:xfrm>
              <a:off x="5508325" y="3642975"/>
              <a:ext cx="871600" cy="1320100"/>
            </a:xfrm>
            <a:custGeom>
              <a:avLst/>
              <a:gdLst/>
              <a:ahLst/>
              <a:cxnLst/>
              <a:rect l="l" t="t" r="r" b="b"/>
              <a:pathLst>
                <a:path w="34864" h="52804" extrusionOk="0">
                  <a:moveTo>
                    <a:pt x="1368" y="782"/>
                  </a:moveTo>
                  <a:lnTo>
                    <a:pt x="34198" y="17014"/>
                  </a:lnTo>
                  <a:lnTo>
                    <a:pt x="34235" y="51876"/>
                  </a:lnTo>
                  <a:lnTo>
                    <a:pt x="34235" y="51876"/>
                  </a:lnTo>
                  <a:lnTo>
                    <a:pt x="629" y="25923"/>
                  </a:lnTo>
                  <a:lnTo>
                    <a:pt x="1368" y="782"/>
                  </a:lnTo>
                  <a:close/>
                  <a:moveTo>
                    <a:pt x="1073" y="0"/>
                  </a:moveTo>
                  <a:cubicBezTo>
                    <a:pt x="1016" y="0"/>
                    <a:pt x="952" y="22"/>
                    <a:pt x="888" y="43"/>
                  </a:cubicBezTo>
                  <a:cubicBezTo>
                    <a:pt x="814" y="80"/>
                    <a:pt x="777" y="191"/>
                    <a:pt x="740" y="302"/>
                  </a:cubicBezTo>
                  <a:lnTo>
                    <a:pt x="0" y="26070"/>
                  </a:lnTo>
                  <a:cubicBezTo>
                    <a:pt x="0" y="26144"/>
                    <a:pt x="37" y="26255"/>
                    <a:pt x="111" y="26292"/>
                  </a:cubicBezTo>
                  <a:lnTo>
                    <a:pt x="34346" y="52726"/>
                  </a:lnTo>
                  <a:cubicBezTo>
                    <a:pt x="34415" y="52772"/>
                    <a:pt x="34483" y="52804"/>
                    <a:pt x="34552" y="52804"/>
                  </a:cubicBezTo>
                  <a:cubicBezTo>
                    <a:pt x="34594" y="52804"/>
                    <a:pt x="34637" y="52792"/>
                    <a:pt x="34679" y="52763"/>
                  </a:cubicBezTo>
                  <a:cubicBezTo>
                    <a:pt x="34790" y="52726"/>
                    <a:pt x="34864" y="52615"/>
                    <a:pt x="34864" y="52505"/>
                  </a:cubicBezTo>
                  <a:lnTo>
                    <a:pt x="34790" y="16828"/>
                  </a:lnTo>
                  <a:cubicBezTo>
                    <a:pt x="34790" y="16717"/>
                    <a:pt x="34716" y="16606"/>
                    <a:pt x="34642" y="16569"/>
                  </a:cubicBezTo>
                  <a:lnTo>
                    <a:pt x="1184" y="43"/>
                  </a:lnTo>
                  <a:cubicBezTo>
                    <a:pt x="1152" y="12"/>
                    <a:pt x="1114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64"/>
            <p:cNvSpPr/>
            <p:nvPr/>
          </p:nvSpPr>
          <p:spPr>
            <a:xfrm>
              <a:off x="1200325" y="3650500"/>
              <a:ext cx="854975" cy="1305100"/>
            </a:xfrm>
            <a:custGeom>
              <a:avLst/>
              <a:gdLst/>
              <a:ahLst/>
              <a:cxnLst/>
              <a:rect l="l" t="t" r="r" b="b"/>
              <a:pathLst>
                <a:path w="34199" h="52204" extrusionOk="0">
                  <a:moveTo>
                    <a:pt x="33459" y="1"/>
                  </a:moveTo>
                  <a:lnTo>
                    <a:pt x="1" y="16527"/>
                  </a:lnTo>
                  <a:lnTo>
                    <a:pt x="1" y="52204"/>
                  </a:lnTo>
                  <a:lnTo>
                    <a:pt x="34198" y="25769"/>
                  </a:lnTo>
                  <a:lnTo>
                    <a:pt x="33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64"/>
            <p:cNvSpPr/>
            <p:nvPr/>
          </p:nvSpPr>
          <p:spPr>
            <a:xfrm>
              <a:off x="1192925" y="3642975"/>
              <a:ext cx="869775" cy="1320100"/>
            </a:xfrm>
            <a:custGeom>
              <a:avLst/>
              <a:gdLst/>
              <a:ahLst/>
              <a:cxnLst/>
              <a:rect l="l" t="t" r="r" b="b"/>
              <a:pathLst>
                <a:path w="34791" h="52804" extrusionOk="0">
                  <a:moveTo>
                    <a:pt x="33459" y="782"/>
                  </a:moveTo>
                  <a:lnTo>
                    <a:pt x="34162" y="25923"/>
                  </a:lnTo>
                  <a:lnTo>
                    <a:pt x="629" y="51876"/>
                  </a:lnTo>
                  <a:lnTo>
                    <a:pt x="629" y="16995"/>
                  </a:lnTo>
                  <a:lnTo>
                    <a:pt x="629" y="16995"/>
                  </a:lnTo>
                  <a:lnTo>
                    <a:pt x="33459" y="782"/>
                  </a:lnTo>
                  <a:close/>
                  <a:moveTo>
                    <a:pt x="33718" y="0"/>
                  </a:moveTo>
                  <a:cubicBezTo>
                    <a:pt x="33676" y="0"/>
                    <a:pt x="33638" y="12"/>
                    <a:pt x="33607" y="43"/>
                  </a:cubicBezTo>
                  <a:lnTo>
                    <a:pt x="186" y="16569"/>
                  </a:lnTo>
                  <a:cubicBezTo>
                    <a:pt x="75" y="16606"/>
                    <a:pt x="1" y="16717"/>
                    <a:pt x="1" y="16828"/>
                  </a:cubicBezTo>
                  <a:lnTo>
                    <a:pt x="1" y="52505"/>
                  </a:lnTo>
                  <a:cubicBezTo>
                    <a:pt x="1" y="52615"/>
                    <a:pt x="75" y="52726"/>
                    <a:pt x="186" y="52763"/>
                  </a:cubicBezTo>
                  <a:cubicBezTo>
                    <a:pt x="228" y="52792"/>
                    <a:pt x="270" y="52804"/>
                    <a:pt x="313" y="52804"/>
                  </a:cubicBezTo>
                  <a:cubicBezTo>
                    <a:pt x="381" y="52804"/>
                    <a:pt x="450" y="52772"/>
                    <a:pt x="518" y="52726"/>
                  </a:cubicBezTo>
                  <a:lnTo>
                    <a:pt x="34679" y="26292"/>
                  </a:lnTo>
                  <a:cubicBezTo>
                    <a:pt x="34753" y="26255"/>
                    <a:pt x="34790" y="26144"/>
                    <a:pt x="34790" y="26070"/>
                  </a:cubicBezTo>
                  <a:lnTo>
                    <a:pt x="34051" y="302"/>
                  </a:lnTo>
                  <a:cubicBezTo>
                    <a:pt x="34051" y="191"/>
                    <a:pt x="33977" y="80"/>
                    <a:pt x="33903" y="43"/>
                  </a:cubicBezTo>
                  <a:cubicBezTo>
                    <a:pt x="33839" y="22"/>
                    <a:pt x="33775" y="0"/>
                    <a:pt x="33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64"/>
            <p:cNvSpPr/>
            <p:nvPr/>
          </p:nvSpPr>
          <p:spPr>
            <a:xfrm>
              <a:off x="2685625" y="2486850"/>
              <a:ext cx="543475" cy="497275"/>
            </a:xfrm>
            <a:custGeom>
              <a:avLst/>
              <a:gdLst/>
              <a:ahLst/>
              <a:cxnLst/>
              <a:rect l="l" t="t" r="r" b="b"/>
              <a:pathLst>
                <a:path w="21739" h="19891" extrusionOk="0">
                  <a:moveTo>
                    <a:pt x="10870" y="1"/>
                  </a:moveTo>
                  <a:cubicBezTo>
                    <a:pt x="4880" y="1"/>
                    <a:pt x="0" y="4437"/>
                    <a:pt x="0" y="9946"/>
                  </a:cubicBezTo>
                  <a:cubicBezTo>
                    <a:pt x="0" y="15455"/>
                    <a:pt x="4880" y="19891"/>
                    <a:pt x="10870" y="19891"/>
                  </a:cubicBezTo>
                  <a:cubicBezTo>
                    <a:pt x="16859" y="19891"/>
                    <a:pt x="21739" y="15455"/>
                    <a:pt x="21739" y="9946"/>
                  </a:cubicBezTo>
                  <a:cubicBezTo>
                    <a:pt x="21739" y="4437"/>
                    <a:pt x="16859" y="1"/>
                    <a:pt x="10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64"/>
            <p:cNvSpPr/>
            <p:nvPr/>
          </p:nvSpPr>
          <p:spPr>
            <a:xfrm>
              <a:off x="2678225" y="2479450"/>
              <a:ext cx="558275" cy="513000"/>
            </a:xfrm>
            <a:custGeom>
              <a:avLst/>
              <a:gdLst/>
              <a:ahLst/>
              <a:cxnLst/>
              <a:rect l="l" t="t" r="r" b="b"/>
              <a:pathLst>
                <a:path w="22331" h="20520" extrusionOk="0">
                  <a:moveTo>
                    <a:pt x="11166" y="593"/>
                  </a:moveTo>
                  <a:cubicBezTo>
                    <a:pt x="14086" y="593"/>
                    <a:pt x="16711" y="1702"/>
                    <a:pt x="18634" y="3439"/>
                  </a:cubicBezTo>
                  <a:cubicBezTo>
                    <a:pt x="20519" y="5177"/>
                    <a:pt x="21702" y="7580"/>
                    <a:pt x="21702" y="10242"/>
                  </a:cubicBezTo>
                  <a:cubicBezTo>
                    <a:pt x="21702" y="12904"/>
                    <a:pt x="20519" y="15307"/>
                    <a:pt x="18634" y="17044"/>
                  </a:cubicBezTo>
                  <a:cubicBezTo>
                    <a:pt x="16711" y="18819"/>
                    <a:pt x="14086" y="19891"/>
                    <a:pt x="11166" y="19891"/>
                  </a:cubicBezTo>
                  <a:cubicBezTo>
                    <a:pt x="8245" y="19891"/>
                    <a:pt x="5583" y="18819"/>
                    <a:pt x="3698" y="17044"/>
                  </a:cubicBezTo>
                  <a:cubicBezTo>
                    <a:pt x="1775" y="15307"/>
                    <a:pt x="629" y="12904"/>
                    <a:pt x="629" y="10242"/>
                  </a:cubicBezTo>
                  <a:cubicBezTo>
                    <a:pt x="629" y="7580"/>
                    <a:pt x="1775" y="5177"/>
                    <a:pt x="3698" y="3439"/>
                  </a:cubicBezTo>
                  <a:cubicBezTo>
                    <a:pt x="5583" y="1702"/>
                    <a:pt x="8245" y="593"/>
                    <a:pt x="11166" y="593"/>
                  </a:cubicBezTo>
                  <a:close/>
                  <a:moveTo>
                    <a:pt x="11166" y="1"/>
                  </a:moveTo>
                  <a:cubicBezTo>
                    <a:pt x="8097" y="1"/>
                    <a:pt x="5287" y="1147"/>
                    <a:pt x="3291" y="2996"/>
                  </a:cubicBezTo>
                  <a:cubicBezTo>
                    <a:pt x="1258" y="4844"/>
                    <a:pt x="1" y="7395"/>
                    <a:pt x="1" y="10242"/>
                  </a:cubicBezTo>
                  <a:cubicBezTo>
                    <a:pt x="1" y="13089"/>
                    <a:pt x="1258" y="15677"/>
                    <a:pt x="3291" y="17525"/>
                  </a:cubicBezTo>
                  <a:cubicBezTo>
                    <a:pt x="5287" y="19374"/>
                    <a:pt x="8097" y="20520"/>
                    <a:pt x="11166" y="20520"/>
                  </a:cubicBezTo>
                  <a:cubicBezTo>
                    <a:pt x="14234" y="20520"/>
                    <a:pt x="17007" y="19374"/>
                    <a:pt x="19040" y="17525"/>
                  </a:cubicBezTo>
                  <a:cubicBezTo>
                    <a:pt x="21074" y="15677"/>
                    <a:pt x="22331" y="13089"/>
                    <a:pt x="22331" y="10242"/>
                  </a:cubicBezTo>
                  <a:cubicBezTo>
                    <a:pt x="22331" y="7395"/>
                    <a:pt x="21074" y="4844"/>
                    <a:pt x="19040" y="2996"/>
                  </a:cubicBezTo>
                  <a:cubicBezTo>
                    <a:pt x="17007" y="1147"/>
                    <a:pt x="14234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64"/>
            <p:cNvSpPr/>
            <p:nvPr/>
          </p:nvSpPr>
          <p:spPr>
            <a:xfrm>
              <a:off x="2722600" y="2520125"/>
              <a:ext cx="469550" cy="430750"/>
            </a:xfrm>
            <a:custGeom>
              <a:avLst/>
              <a:gdLst/>
              <a:ahLst/>
              <a:cxnLst/>
              <a:rect l="l" t="t" r="r" b="b"/>
              <a:pathLst>
                <a:path w="18782" h="17230" extrusionOk="0">
                  <a:moveTo>
                    <a:pt x="9391" y="1"/>
                  </a:moveTo>
                  <a:cubicBezTo>
                    <a:pt x="4215" y="1"/>
                    <a:pt x="0" y="3846"/>
                    <a:pt x="0" y="8615"/>
                  </a:cubicBezTo>
                  <a:cubicBezTo>
                    <a:pt x="0" y="13384"/>
                    <a:pt x="4215" y="17229"/>
                    <a:pt x="9391" y="17229"/>
                  </a:cubicBezTo>
                  <a:cubicBezTo>
                    <a:pt x="14567" y="17229"/>
                    <a:pt x="18781" y="13384"/>
                    <a:pt x="18781" y="8615"/>
                  </a:cubicBezTo>
                  <a:cubicBezTo>
                    <a:pt x="18781" y="3846"/>
                    <a:pt x="14567" y="1"/>
                    <a:pt x="9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64"/>
            <p:cNvSpPr/>
            <p:nvPr/>
          </p:nvSpPr>
          <p:spPr>
            <a:xfrm>
              <a:off x="2714275" y="2512725"/>
              <a:ext cx="485250" cy="445525"/>
            </a:xfrm>
            <a:custGeom>
              <a:avLst/>
              <a:gdLst/>
              <a:ahLst/>
              <a:cxnLst/>
              <a:rect l="l" t="t" r="r" b="b"/>
              <a:pathLst>
                <a:path w="19410" h="17821" extrusionOk="0">
                  <a:moveTo>
                    <a:pt x="9724" y="592"/>
                  </a:moveTo>
                  <a:cubicBezTo>
                    <a:pt x="12238" y="592"/>
                    <a:pt x="14530" y="1554"/>
                    <a:pt x="16157" y="3069"/>
                  </a:cubicBezTo>
                  <a:cubicBezTo>
                    <a:pt x="17783" y="4548"/>
                    <a:pt x="18818" y="6619"/>
                    <a:pt x="18818" y="8911"/>
                  </a:cubicBezTo>
                  <a:cubicBezTo>
                    <a:pt x="18818" y="11203"/>
                    <a:pt x="17783" y="13273"/>
                    <a:pt x="16157" y="14789"/>
                  </a:cubicBezTo>
                  <a:cubicBezTo>
                    <a:pt x="14530" y="16305"/>
                    <a:pt x="12238" y="17229"/>
                    <a:pt x="9724" y="17229"/>
                  </a:cubicBezTo>
                  <a:cubicBezTo>
                    <a:pt x="7210" y="17229"/>
                    <a:pt x="4917" y="16305"/>
                    <a:pt x="3291" y="14789"/>
                  </a:cubicBezTo>
                  <a:cubicBezTo>
                    <a:pt x="1627" y="13273"/>
                    <a:pt x="629" y="11203"/>
                    <a:pt x="629" y="8911"/>
                  </a:cubicBezTo>
                  <a:cubicBezTo>
                    <a:pt x="629" y="6619"/>
                    <a:pt x="1627" y="4548"/>
                    <a:pt x="3291" y="3069"/>
                  </a:cubicBezTo>
                  <a:cubicBezTo>
                    <a:pt x="4917" y="1554"/>
                    <a:pt x="7210" y="592"/>
                    <a:pt x="9724" y="592"/>
                  </a:cubicBezTo>
                  <a:close/>
                  <a:moveTo>
                    <a:pt x="9724" y="1"/>
                  </a:moveTo>
                  <a:cubicBezTo>
                    <a:pt x="7062" y="1"/>
                    <a:pt x="4622" y="999"/>
                    <a:pt x="2884" y="2589"/>
                  </a:cubicBezTo>
                  <a:cubicBezTo>
                    <a:pt x="1109" y="4216"/>
                    <a:pt x="0" y="6434"/>
                    <a:pt x="0" y="8911"/>
                  </a:cubicBezTo>
                  <a:cubicBezTo>
                    <a:pt x="0" y="11388"/>
                    <a:pt x="1109" y="13606"/>
                    <a:pt x="2884" y="15233"/>
                  </a:cubicBezTo>
                  <a:cubicBezTo>
                    <a:pt x="4622" y="16860"/>
                    <a:pt x="7062" y="17821"/>
                    <a:pt x="9724" y="17821"/>
                  </a:cubicBezTo>
                  <a:cubicBezTo>
                    <a:pt x="12386" y="17821"/>
                    <a:pt x="14826" y="16860"/>
                    <a:pt x="16563" y="15233"/>
                  </a:cubicBezTo>
                  <a:cubicBezTo>
                    <a:pt x="18338" y="13606"/>
                    <a:pt x="19410" y="11388"/>
                    <a:pt x="19410" y="8911"/>
                  </a:cubicBezTo>
                  <a:cubicBezTo>
                    <a:pt x="19410" y="6434"/>
                    <a:pt x="18338" y="4216"/>
                    <a:pt x="16563" y="2589"/>
                  </a:cubicBezTo>
                  <a:cubicBezTo>
                    <a:pt x="14826" y="999"/>
                    <a:pt x="12386" y="1"/>
                    <a:pt x="9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64"/>
            <p:cNvSpPr/>
            <p:nvPr/>
          </p:nvSpPr>
          <p:spPr>
            <a:xfrm>
              <a:off x="2772500" y="2565425"/>
              <a:ext cx="369725" cy="340150"/>
            </a:xfrm>
            <a:custGeom>
              <a:avLst/>
              <a:gdLst/>
              <a:ahLst/>
              <a:cxnLst/>
              <a:rect l="l" t="t" r="r" b="b"/>
              <a:pathLst>
                <a:path w="14789" h="13606" extrusionOk="0">
                  <a:moveTo>
                    <a:pt x="7395" y="629"/>
                  </a:moveTo>
                  <a:cubicBezTo>
                    <a:pt x="9280" y="629"/>
                    <a:pt x="10981" y="1331"/>
                    <a:pt x="12201" y="2440"/>
                  </a:cubicBezTo>
                  <a:cubicBezTo>
                    <a:pt x="13421" y="3586"/>
                    <a:pt x="14160" y="5102"/>
                    <a:pt x="14160" y="6803"/>
                  </a:cubicBezTo>
                  <a:cubicBezTo>
                    <a:pt x="14160" y="8504"/>
                    <a:pt x="13421" y="10056"/>
                    <a:pt x="12201" y="11165"/>
                  </a:cubicBezTo>
                  <a:cubicBezTo>
                    <a:pt x="10981" y="12275"/>
                    <a:pt x="9280" y="12977"/>
                    <a:pt x="7395" y="12977"/>
                  </a:cubicBezTo>
                  <a:cubicBezTo>
                    <a:pt x="5509" y="12977"/>
                    <a:pt x="3808" y="12275"/>
                    <a:pt x="2588" y="11165"/>
                  </a:cubicBezTo>
                  <a:cubicBezTo>
                    <a:pt x="1368" y="10056"/>
                    <a:pt x="629" y="8504"/>
                    <a:pt x="629" y="6803"/>
                  </a:cubicBezTo>
                  <a:cubicBezTo>
                    <a:pt x="629" y="5102"/>
                    <a:pt x="1368" y="3586"/>
                    <a:pt x="2588" y="2440"/>
                  </a:cubicBezTo>
                  <a:cubicBezTo>
                    <a:pt x="3808" y="1331"/>
                    <a:pt x="5509" y="629"/>
                    <a:pt x="7395" y="629"/>
                  </a:cubicBezTo>
                  <a:close/>
                  <a:moveTo>
                    <a:pt x="7395" y="0"/>
                  </a:moveTo>
                  <a:cubicBezTo>
                    <a:pt x="5361" y="0"/>
                    <a:pt x="3513" y="777"/>
                    <a:pt x="2182" y="1997"/>
                  </a:cubicBezTo>
                  <a:cubicBezTo>
                    <a:pt x="851" y="3217"/>
                    <a:pt x="1" y="4917"/>
                    <a:pt x="1" y="6803"/>
                  </a:cubicBezTo>
                  <a:cubicBezTo>
                    <a:pt x="1" y="8688"/>
                    <a:pt x="851" y="10389"/>
                    <a:pt x="2182" y="11609"/>
                  </a:cubicBezTo>
                  <a:cubicBezTo>
                    <a:pt x="3513" y="12866"/>
                    <a:pt x="5361" y="13605"/>
                    <a:pt x="7395" y="13605"/>
                  </a:cubicBezTo>
                  <a:cubicBezTo>
                    <a:pt x="9428" y="13605"/>
                    <a:pt x="11277" y="12866"/>
                    <a:pt x="12607" y="11609"/>
                  </a:cubicBezTo>
                  <a:cubicBezTo>
                    <a:pt x="13938" y="10389"/>
                    <a:pt x="14789" y="8688"/>
                    <a:pt x="14789" y="6803"/>
                  </a:cubicBezTo>
                  <a:cubicBezTo>
                    <a:pt x="14789" y="4917"/>
                    <a:pt x="13938" y="3217"/>
                    <a:pt x="12607" y="1997"/>
                  </a:cubicBezTo>
                  <a:cubicBezTo>
                    <a:pt x="11277" y="777"/>
                    <a:pt x="9428" y="0"/>
                    <a:pt x="7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64"/>
            <p:cNvSpPr/>
            <p:nvPr/>
          </p:nvSpPr>
          <p:spPr>
            <a:xfrm>
              <a:off x="2850150" y="2636600"/>
              <a:ext cx="214450" cy="197800"/>
            </a:xfrm>
            <a:custGeom>
              <a:avLst/>
              <a:gdLst/>
              <a:ahLst/>
              <a:cxnLst/>
              <a:rect l="l" t="t" r="r" b="b"/>
              <a:pathLst>
                <a:path w="8578" h="7912" extrusionOk="0">
                  <a:moveTo>
                    <a:pt x="4289" y="629"/>
                  </a:moveTo>
                  <a:cubicBezTo>
                    <a:pt x="5324" y="629"/>
                    <a:pt x="6248" y="998"/>
                    <a:pt x="6914" y="1590"/>
                  </a:cubicBezTo>
                  <a:cubicBezTo>
                    <a:pt x="7579" y="2218"/>
                    <a:pt x="7949" y="3032"/>
                    <a:pt x="7949" y="3956"/>
                  </a:cubicBezTo>
                  <a:cubicBezTo>
                    <a:pt x="7949" y="4880"/>
                    <a:pt x="7579" y="5693"/>
                    <a:pt x="6914" y="6322"/>
                  </a:cubicBezTo>
                  <a:cubicBezTo>
                    <a:pt x="6248" y="6914"/>
                    <a:pt x="5324" y="7320"/>
                    <a:pt x="4289" y="7320"/>
                  </a:cubicBezTo>
                  <a:cubicBezTo>
                    <a:pt x="3253" y="7320"/>
                    <a:pt x="2329" y="6914"/>
                    <a:pt x="1664" y="6322"/>
                  </a:cubicBezTo>
                  <a:cubicBezTo>
                    <a:pt x="998" y="5693"/>
                    <a:pt x="592" y="4880"/>
                    <a:pt x="592" y="3956"/>
                  </a:cubicBezTo>
                  <a:cubicBezTo>
                    <a:pt x="592" y="3032"/>
                    <a:pt x="998" y="2218"/>
                    <a:pt x="1664" y="1590"/>
                  </a:cubicBezTo>
                  <a:cubicBezTo>
                    <a:pt x="2329" y="998"/>
                    <a:pt x="3253" y="629"/>
                    <a:pt x="4289" y="629"/>
                  </a:cubicBezTo>
                  <a:close/>
                  <a:moveTo>
                    <a:pt x="4289" y="0"/>
                  </a:moveTo>
                  <a:cubicBezTo>
                    <a:pt x="3106" y="0"/>
                    <a:pt x="2033" y="444"/>
                    <a:pt x="1257" y="1146"/>
                  </a:cubicBezTo>
                  <a:cubicBezTo>
                    <a:pt x="481" y="1849"/>
                    <a:pt x="0" y="2847"/>
                    <a:pt x="0" y="3956"/>
                  </a:cubicBezTo>
                  <a:cubicBezTo>
                    <a:pt x="0" y="5065"/>
                    <a:pt x="481" y="6063"/>
                    <a:pt x="1257" y="6766"/>
                  </a:cubicBezTo>
                  <a:cubicBezTo>
                    <a:pt x="2033" y="7505"/>
                    <a:pt x="3106" y="7912"/>
                    <a:pt x="4289" y="7912"/>
                  </a:cubicBezTo>
                  <a:cubicBezTo>
                    <a:pt x="5472" y="7912"/>
                    <a:pt x="6544" y="7505"/>
                    <a:pt x="7320" y="6766"/>
                  </a:cubicBezTo>
                  <a:cubicBezTo>
                    <a:pt x="8097" y="6063"/>
                    <a:pt x="8577" y="5065"/>
                    <a:pt x="8577" y="3956"/>
                  </a:cubicBezTo>
                  <a:cubicBezTo>
                    <a:pt x="8577" y="2847"/>
                    <a:pt x="8097" y="1849"/>
                    <a:pt x="7320" y="1146"/>
                  </a:cubicBezTo>
                  <a:cubicBezTo>
                    <a:pt x="6544" y="444"/>
                    <a:pt x="5472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64"/>
            <p:cNvSpPr/>
            <p:nvPr/>
          </p:nvSpPr>
          <p:spPr>
            <a:xfrm>
              <a:off x="2957350" y="2520125"/>
              <a:ext cx="25" cy="430750"/>
            </a:xfrm>
            <a:custGeom>
              <a:avLst/>
              <a:gdLst/>
              <a:ahLst/>
              <a:cxnLst/>
              <a:rect l="l" t="t" r="r" b="b"/>
              <a:pathLst>
                <a:path w="1" h="17230" extrusionOk="0">
                  <a:moveTo>
                    <a:pt x="1" y="1"/>
                  </a:moveTo>
                  <a:lnTo>
                    <a:pt x="1" y="1722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64"/>
            <p:cNvSpPr/>
            <p:nvPr/>
          </p:nvSpPr>
          <p:spPr>
            <a:xfrm>
              <a:off x="2949950" y="2512725"/>
              <a:ext cx="14825" cy="445525"/>
            </a:xfrm>
            <a:custGeom>
              <a:avLst/>
              <a:gdLst/>
              <a:ahLst/>
              <a:cxnLst/>
              <a:rect l="l" t="t" r="r" b="b"/>
              <a:pathLst>
                <a:path w="593" h="17821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lnTo>
                    <a:pt x="1" y="17525"/>
                  </a:lnTo>
                  <a:cubicBezTo>
                    <a:pt x="1" y="17710"/>
                    <a:pt x="112" y="17821"/>
                    <a:pt x="297" y="17821"/>
                  </a:cubicBezTo>
                  <a:cubicBezTo>
                    <a:pt x="445" y="17821"/>
                    <a:pt x="592" y="17710"/>
                    <a:pt x="592" y="17525"/>
                  </a:cubicBezTo>
                  <a:lnTo>
                    <a:pt x="592" y="297"/>
                  </a:lnTo>
                  <a:cubicBezTo>
                    <a:pt x="592" y="149"/>
                    <a:pt x="445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64"/>
            <p:cNvSpPr/>
            <p:nvPr/>
          </p:nvSpPr>
          <p:spPr>
            <a:xfrm>
              <a:off x="2722600" y="2735475"/>
              <a:ext cx="469550" cy="25"/>
            </a:xfrm>
            <a:custGeom>
              <a:avLst/>
              <a:gdLst/>
              <a:ahLst/>
              <a:cxnLst/>
              <a:rect l="l" t="t" r="r" b="b"/>
              <a:pathLst>
                <a:path w="18782" h="1" extrusionOk="0">
                  <a:moveTo>
                    <a:pt x="0" y="1"/>
                  </a:moveTo>
                  <a:lnTo>
                    <a:pt x="1878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64"/>
            <p:cNvSpPr/>
            <p:nvPr/>
          </p:nvSpPr>
          <p:spPr>
            <a:xfrm>
              <a:off x="2714275" y="2728100"/>
              <a:ext cx="485250" cy="14800"/>
            </a:xfrm>
            <a:custGeom>
              <a:avLst/>
              <a:gdLst/>
              <a:ahLst/>
              <a:cxnLst/>
              <a:rect l="l" t="t" r="r" b="b"/>
              <a:pathLst>
                <a:path w="19410" h="592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114" y="592"/>
                  </a:lnTo>
                  <a:cubicBezTo>
                    <a:pt x="19299" y="592"/>
                    <a:pt x="19410" y="481"/>
                    <a:pt x="19410" y="296"/>
                  </a:cubicBezTo>
                  <a:cubicBezTo>
                    <a:pt x="19410" y="148"/>
                    <a:pt x="19299" y="0"/>
                    <a:pt x="19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64"/>
            <p:cNvSpPr/>
            <p:nvPr/>
          </p:nvSpPr>
          <p:spPr>
            <a:xfrm>
              <a:off x="1932350" y="305157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3" y="1"/>
                  </a:moveTo>
                  <a:cubicBezTo>
                    <a:pt x="481" y="1"/>
                    <a:pt x="0" y="740"/>
                    <a:pt x="296" y="1369"/>
                  </a:cubicBezTo>
                  <a:lnTo>
                    <a:pt x="6729" y="15861"/>
                  </a:lnTo>
                  <a:cubicBezTo>
                    <a:pt x="6866" y="16239"/>
                    <a:pt x="7226" y="16457"/>
                    <a:pt x="7632" y="16457"/>
                  </a:cubicBezTo>
                  <a:cubicBezTo>
                    <a:pt x="7663" y="16457"/>
                    <a:pt x="7695" y="16455"/>
                    <a:pt x="7727" y="16453"/>
                  </a:cubicBezTo>
                  <a:lnTo>
                    <a:pt x="7949" y="16416"/>
                  </a:lnTo>
                  <a:cubicBezTo>
                    <a:pt x="8614" y="16342"/>
                    <a:pt x="8984" y="15639"/>
                    <a:pt x="8725" y="15048"/>
                  </a:cubicBezTo>
                  <a:lnTo>
                    <a:pt x="2071" y="592"/>
                  </a:lnTo>
                  <a:cubicBezTo>
                    <a:pt x="1923" y="223"/>
                    <a:pt x="1590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64"/>
            <p:cNvSpPr/>
            <p:nvPr/>
          </p:nvSpPr>
          <p:spPr>
            <a:xfrm>
              <a:off x="1929575" y="3044200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94" y="629"/>
                  </a:moveTo>
                  <a:cubicBezTo>
                    <a:pt x="1553" y="629"/>
                    <a:pt x="1812" y="776"/>
                    <a:pt x="1923" y="998"/>
                  </a:cubicBezTo>
                  <a:lnTo>
                    <a:pt x="8541" y="15454"/>
                  </a:lnTo>
                  <a:cubicBezTo>
                    <a:pt x="8578" y="15565"/>
                    <a:pt x="8614" y="15639"/>
                    <a:pt x="8614" y="15750"/>
                  </a:cubicBezTo>
                  <a:cubicBezTo>
                    <a:pt x="8614" y="16082"/>
                    <a:pt x="8356" y="16378"/>
                    <a:pt x="8023" y="16415"/>
                  </a:cubicBezTo>
                  <a:lnTo>
                    <a:pt x="7801" y="16452"/>
                  </a:lnTo>
                  <a:lnTo>
                    <a:pt x="7727" y="16452"/>
                  </a:lnTo>
                  <a:cubicBezTo>
                    <a:pt x="7468" y="16452"/>
                    <a:pt x="7210" y="16304"/>
                    <a:pt x="7099" y="16045"/>
                  </a:cubicBezTo>
                  <a:lnTo>
                    <a:pt x="703" y="1553"/>
                  </a:lnTo>
                  <a:cubicBezTo>
                    <a:pt x="666" y="1442"/>
                    <a:pt x="629" y="1368"/>
                    <a:pt x="629" y="1294"/>
                  </a:cubicBezTo>
                  <a:cubicBezTo>
                    <a:pt x="629" y="1109"/>
                    <a:pt x="703" y="924"/>
                    <a:pt x="814" y="813"/>
                  </a:cubicBezTo>
                  <a:cubicBezTo>
                    <a:pt x="962" y="703"/>
                    <a:pt x="1109" y="629"/>
                    <a:pt x="1294" y="629"/>
                  </a:cubicBezTo>
                  <a:close/>
                  <a:moveTo>
                    <a:pt x="1294" y="0"/>
                  </a:moveTo>
                  <a:cubicBezTo>
                    <a:pt x="925" y="0"/>
                    <a:pt x="592" y="148"/>
                    <a:pt x="370" y="370"/>
                  </a:cubicBezTo>
                  <a:cubicBezTo>
                    <a:pt x="148" y="629"/>
                    <a:pt x="0" y="924"/>
                    <a:pt x="0" y="1294"/>
                  </a:cubicBezTo>
                  <a:cubicBezTo>
                    <a:pt x="0" y="1442"/>
                    <a:pt x="37" y="1627"/>
                    <a:pt x="111" y="1812"/>
                  </a:cubicBezTo>
                  <a:lnTo>
                    <a:pt x="6544" y="16304"/>
                  </a:lnTo>
                  <a:cubicBezTo>
                    <a:pt x="6766" y="16748"/>
                    <a:pt x="7210" y="17044"/>
                    <a:pt x="7727" y="17044"/>
                  </a:cubicBezTo>
                  <a:lnTo>
                    <a:pt x="7875" y="17044"/>
                  </a:lnTo>
                  <a:lnTo>
                    <a:pt x="8097" y="17007"/>
                  </a:lnTo>
                  <a:cubicBezTo>
                    <a:pt x="8762" y="16933"/>
                    <a:pt x="9206" y="16378"/>
                    <a:pt x="9206" y="15750"/>
                  </a:cubicBezTo>
                  <a:cubicBezTo>
                    <a:pt x="9206" y="15565"/>
                    <a:pt x="9169" y="15380"/>
                    <a:pt x="9095" y="15195"/>
                  </a:cubicBezTo>
                  <a:lnTo>
                    <a:pt x="2477" y="740"/>
                  </a:lnTo>
                  <a:cubicBezTo>
                    <a:pt x="2256" y="296"/>
                    <a:pt x="1812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64"/>
            <p:cNvSpPr/>
            <p:nvPr/>
          </p:nvSpPr>
          <p:spPr>
            <a:xfrm>
              <a:off x="1860250" y="3071925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7" y="0"/>
                  </a:moveTo>
                  <a:lnTo>
                    <a:pt x="1184" y="74"/>
                  </a:lnTo>
                  <a:cubicBezTo>
                    <a:pt x="555" y="74"/>
                    <a:pt x="1" y="592"/>
                    <a:pt x="1" y="1257"/>
                  </a:cubicBezTo>
                  <a:cubicBezTo>
                    <a:pt x="1" y="1886"/>
                    <a:pt x="555" y="2403"/>
                    <a:pt x="1184" y="2403"/>
                  </a:cubicBezTo>
                  <a:lnTo>
                    <a:pt x="8504" y="2366"/>
                  </a:lnTo>
                  <a:lnTo>
                    <a:pt x="8541" y="2366"/>
                  </a:lnTo>
                  <a:cubicBezTo>
                    <a:pt x="9169" y="2329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64"/>
            <p:cNvSpPr/>
            <p:nvPr/>
          </p:nvSpPr>
          <p:spPr>
            <a:xfrm>
              <a:off x="1852850" y="3064525"/>
              <a:ext cx="256050" cy="74900"/>
            </a:xfrm>
            <a:custGeom>
              <a:avLst/>
              <a:gdLst/>
              <a:ahLst/>
              <a:cxnLst/>
              <a:rect l="l" t="t" r="r" b="b"/>
              <a:pathLst>
                <a:path w="10242" h="2996" extrusionOk="0">
                  <a:moveTo>
                    <a:pt x="8763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7" y="2330"/>
                  </a:cubicBezTo>
                  <a:lnTo>
                    <a:pt x="8763" y="2367"/>
                  </a:lnTo>
                  <a:lnTo>
                    <a:pt x="1480" y="2404"/>
                  </a:lnTo>
                  <a:cubicBezTo>
                    <a:pt x="999" y="2404"/>
                    <a:pt x="629" y="1997"/>
                    <a:pt x="629" y="1516"/>
                  </a:cubicBezTo>
                  <a:cubicBezTo>
                    <a:pt x="629" y="1294"/>
                    <a:pt x="703" y="1073"/>
                    <a:pt x="888" y="925"/>
                  </a:cubicBezTo>
                  <a:cubicBezTo>
                    <a:pt x="1036" y="777"/>
                    <a:pt x="1258" y="666"/>
                    <a:pt x="1480" y="666"/>
                  </a:cubicBezTo>
                  <a:lnTo>
                    <a:pt x="8763" y="629"/>
                  </a:lnTo>
                  <a:close/>
                  <a:moveTo>
                    <a:pt x="8763" y="0"/>
                  </a:moveTo>
                  <a:lnTo>
                    <a:pt x="1480" y="37"/>
                  </a:lnTo>
                  <a:cubicBezTo>
                    <a:pt x="666" y="37"/>
                    <a:pt x="1" y="703"/>
                    <a:pt x="1" y="1516"/>
                  </a:cubicBezTo>
                  <a:lnTo>
                    <a:pt x="1" y="1553"/>
                  </a:lnTo>
                  <a:cubicBezTo>
                    <a:pt x="1" y="2367"/>
                    <a:pt x="666" y="2995"/>
                    <a:pt x="1480" y="2995"/>
                  </a:cubicBezTo>
                  <a:lnTo>
                    <a:pt x="8800" y="2958"/>
                  </a:lnTo>
                  <a:lnTo>
                    <a:pt x="8837" y="2958"/>
                  </a:lnTo>
                  <a:cubicBezTo>
                    <a:pt x="9650" y="2921"/>
                    <a:pt x="10242" y="2293"/>
                    <a:pt x="10242" y="1479"/>
                  </a:cubicBezTo>
                  <a:cubicBezTo>
                    <a:pt x="10242" y="666"/>
                    <a:pt x="9576" y="0"/>
                    <a:pt x="8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64"/>
            <p:cNvSpPr/>
            <p:nvPr/>
          </p:nvSpPr>
          <p:spPr>
            <a:xfrm>
              <a:off x="2226250" y="304512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4" y="0"/>
                  </a:moveTo>
                  <a:cubicBezTo>
                    <a:pt x="482" y="0"/>
                    <a:pt x="1" y="739"/>
                    <a:pt x="297" y="1368"/>
                  </a:cubicBezTo>
                  <a:lnTo>
                    <a:pt x="6730" y="15860"/>
                  </a:lnTo>
                  <a:cubicBezTo>
                    <a:pt x="6867" y="16238"/>
                    <a:pt x="7227" y="16456"/>
                    <a:pt x="7632" y="16456"/>
                  </a:cubicBezTo>
                  <a:cubicBezTo>
                    <a:pt x="7664" y="16456"/>
                    <a:pt x="7696" y="16455"/>
                    <a:pt x="7728" y="16452"/>
                  </a:cubicBezTo>
                  <a:lnTo>
                    <a:pt x="7950" y="16415"/>
                  </a:lnTo>
                  <a:cubicBezTo>
                    <a:pt x="8615" y="16341"/>
                    <a:pt x="8985" y="15639"/>
                    <a:pt x="8726" y="15047"/>
                  </a:cubicBezTo>
                  <a:lnTo>
                    <a:pt x="2071" y="592"/>
                  </a:lnTo>
                  <a:cubicBezTo>
                    <a:pt x="1923" y="222"/>
                    <a:pt x="1591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64"/>
            <p:cNvSpPr/>
            <p:nvPr/>
          </p:nvSpPr>
          <p:spPr>
            <a:xfrm>
              <a:off x="2224400" y="3037725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58" y="629"/>
                  </a:moveTo>
                  <a:cubicBezTo>
                    <a:pt x="1517" y="629"/>
                    <a:pt x="1776" y="777"/>
                    <a:pt x="1886" y="999"/>
                  </a:cubicBezTo>
                  <a:lnTo>
                    <a:pt x="8504" y="15491"/>
                  </a:lnTo>
                  <a:cubicBezTo>
                    <a:pt x="8541" y="15565"/>
                    <a:pt x="8578" y="15676"/>
                    <a:pt x="8578" y="15750"/>
                  </a:cubicBezTo>
                  <a:cubicBezTo>
                    <a:pt x="8578" y="16083"/>
                    <a:pt x="8319" y="16378"/>
                    <a:pt x="7987" y="16415"/>
                  </a:cubicBezTo>
                  <a:lnTo>
                    <a:pt x="7765" y="16452"/>
                  </a:lnTo>
                  <a:lnTo>
                    <a:pt x="7691" y="16452"/>
                  </a:lnTo>
                  <a:cubicBezTo>
                    <a:pt x="7432" y="16452"/>
                    <a:pt x="7173" y="16304"/>
                    <a:pt x="7062" y="16046"/>
                  </a:cubicBezTo>
                  <a:lnTo>
                    <a:pt x="666" y="1553"/>
                  </a:lnTo>
                  <a:cubicBezTo>
                    <a:pt x="629" y="1442"/>
                    <a:pt x="592" y="1368"/>
                    <a:pt x="592" y="1294"/>
                  </a:cubicBezTo>
                  <a:cubicBezTo>
                    <a:pt x="592" y="1109"/>
                    <a:pt x="666" y="925"/>
                    <a:pt x="777" y="814"/>
                  </a:cubicBezTo>
                  <a:cubicBezTo>
                    <a:pt x="925" y="703"/>
                    <a:pt x="1073" y="629"/>
                    <a:pt x="1258" y="629"/>
                  </a:cubicBezTo>
                  <a:close/>
                  <a:moveTo>
                    <a:pt x="1258" y="0"/>
                  </a:moveTo>
                  <a:cubicBezTo>
                    <a:pt x="888" y="0"/>
                    <a:pt x="592" y="148"/>
                    <a:pt x="334" y="370"/>
                  </a:cubicBezTo>
                  <a:cubicBezTo>
                    <a:pt x="112" y="629"/>
                    <a:pt x="1" y="925"/>
                    <a:pt x="1" y="1294"/>
                  </a:cubicBezTo>
                  <a:cubicBezTo>
                    <a:pt x="1" y="1442"/>
                    <a:pt x="1" y="1627"/>
                    <a:pt x="112" y="1812"/>
                  </a:cubicBezTo>
                  <a:lnTo>
                    <a:pt x="6508" y="16304"/>
                  </a:lnTo>
                  <a:cubicBezTo>
                    <a:pt x="6730" y="16748"/>
                    <a:pt x="7173" y="17044"/>
                    <a:pt x="7691" y="17044"/>
                  </a:cubicBezTo>
                  <a:lnTo>
                    <a:pt x="8061" y="17044"/>
                  </a:lnTo>
                  <a:cubicBezTo>
                    <a:pt x="8726" y="16933"/>
                    <a:pt x="9207" y="16378"/>
                    <a:pt x="9207" y="15750"/>
                  </a:cubicBezTo>
                  <a:cubicBezTo>
                    <a:pt x="9207" y="15565"/>
                    <a:pt x="9170" y="15380"/>
                    <a:pt x="9059" y="15232"/>
                  </a:cubicBezTo>
                  <a:lnTo>
                    <a:pt x="2441" y="740"/>
                  </a:lnTo>
                  <a:cubicBezTo>
                    <a:pt x="2219" y="296"/>
                    <a:pt x="1776" y="0"/>
                    <a:pt x="1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64"/>
            <p:cNvSpPr/>
            <p:nvPr/>
          </p:nvSpPr>
          <p:spPr>
            <a:xfrm>
              <a:off x="2154175" y="3065450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6" y="0"/>
                  </a:moveTo>
                  <a:lnTo>
                    <a:pt x="1183" y="74"/>
                  </a:lnTo>
                  <a:cubicBezTo>
                    <a:pt x="555" y="74"/>
                    <a:pt x="0" y="592"/>
                    <a:pt x="0" y="1257"/>
                  </a:cubicBezTo>
                  <a:cubicBezTo>
                    <a:pt x="37" y="1886"/>
                    <a:pt x="555" y="2404"/>
                    <a:pt x="1183" y="2404"/>
                  </a:cubicBezTo>
                  <a:lnTo>
                    <a:pt x="8503" y="2367"/>
                  </a:lnTo>
                  <a:lnTo>
                    <a:pt x="8540" y="2367"/>
                  </a:lnTo>
                  <a:cubicBezTo>
                    <a:pt x="9169" y="2330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64"/>
            <p:cNvSpPr/>
            <p:nvPr/>
          </p:nvSpPr>
          <p:spPr>
            <a:xfrm>
              <a:off x="2146775" y="3058050"/>
              <a:ext cx="256050" cy="75825"/>
            </a:xfrm>
            <a:custGeom>
              <a:avLst/>
              <a:gdLst/>
              <a:ahLst/>
              <a:cxnLst/>
              <a:rect l="l" t="t" r="r" b="b"/>
              <a:pathLst>
                <a:path w="10242" h="3033" extrusionOk="0">
                  <a:moveTo>
                    <a:pt x="8762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6" y="2367"/>
                  </a:cubicBezTo>
                  <a:lnTo>
                    <a:pt x="8762" y="2367"/>
                  </a:lnTo>
                  <a:lnTo>
                    <a:pt x="1479" y="2404"/>
                  </a:lnTo>
                  <a:cubicBezTo>
                    <a:pt x="999" y="2404"/>
                    <a:pt x="629" y="1997"/>
                    <a:pt x="629" y="1553"/>
                  </a:cubicBezTo>
                  <a:lnTo>
                    <a:pt x="629" y="1516"/>
                  </a:lnTo>
                  <a:cubicBezTo>
                    <a:pt x="629" y="1295"/>
                    <a:pt x="703" y="1073"/>
                    <a:pt x="888" y="925"/>
                  </a:cubicBezTo>
                  <a:cubicBezTo>
                    <a:pt x="1036" y="777"/>
                    <a:pt x="1257" y="666"/>
                    <a:pt x="1479" y="666"/>
                  </a:cubicBezTo>
                  <a:lnTo>
                    <a:pt x="8762" y="629"/>
                  </a:lnTo>
                  <a:close/>
                  <a:moveTo>
                    <a:pt x="8762" y="1"/>
                  </a:moveTo>
                  <a:lnTo>
                    <a:pt x="1479" y="38"/>
                  </a:lnTo>
                  <a:cubicBezTo>
                    <a:pt x="666" y="38"/>
                    <a:pt x="0" y="703"/>
                    <a:pt x="0" y="1516"/>
                  </a:cubicBezTo>
                  <a:lnTo>
                    <a:pt x="0" y="1553"/>
                  </a:lnTo>
                  <a:cubicBezTo>
                    <a:pt x="0" y="2367"/>
                    <a:pt x="666" y="3032"/>
                    <a:pt x="1479" y="3032"/>
                  </a:cubicBezTo>
                  <a:lnTo>
                    <a:pt x="8799" y="2958"/>
                  </a:lnTo>
                  <a:lnTo>
                    <a:pt x="8836" y="2958"/>
                  </a:lnTo>
                  <a:cubicBezTo>
                    <a:pt x="9650" y="2921"/>
                    <a:pt x="10241" y="2293"/>
                    <a:pt x="10241" y="1479"/>
                  </a:cubicBezTo>
                  <a:cubicBezTo>
                    <a:pt x="10241" y="666"/>
                    <a:pt x="9576" y="1"/>
                    <a:pt x="8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64"/>
            <p:cNvSpPr/>
            <p:nvPr/>
          </p:nvSpPr>
          <p:spPr>
            <a:xfrm>
              <a:off x="6411325" y="2750350"/>
              <a:ext cx="307800" cy="342775"/>
            </a:xfrm>
            <a:custGeom>
              <a:avLst/>
              <a:gdLst/>
              <a:ahLst/>
              <a:cxnLst/>
              <a:rect l="l" t="t" r="r" b="b"/>
              <a:pathLst>
                <a:path w="12312" h="13711" extrusionOk="0">
                  <a:moveTo>
                    <a:pt x="7907" y="0"/>
                  </a:moveTo>
                  <a:cubicBezTo>
                    <a:pt x="5765" y="0"/>
                    <a:pt x="3291" y="1801"/>
                    <a:pt x="1849" y="4656"/>
                  </a:cubicBezTo>
                  <a:cubicBezTo>
                    <a:pt x="1" y="8242"/>
                    <a:pt x="481" y="12124"/>
                    <a:pt x="2884" y="13344"/>
                  </a:cubicBezTo>
                  <a:cubicBezTo>
                    <a:pt x="3367" y="13593"/>
                    <a:pt x="3894" y="13711"/>
                    <a:pt x="4443" y="13711"/>
                  </a:cubicBezTo>
                  <a:cubicBezTo>
                    <a:pt x="6585" y="13711"/>
                    <a:pt x="9058" y="11910"/>
                    <a:pt x="10500" y="9055"/>
                  </a:cubicBezTo>
                  <a:cubicBezTo>
                    <a:pt x="12312" y="5469"/>
                    <a:pt x="11868" y="1587"/>
                    <a:pt x="9465" y="367"/>
                  </a:cubicBezTo>
                  <a:cubicBezTo>
                    <a:pt x="8983" y="118"/>
                    <a:pt x="8456" y="0"/>
                    <a:pt x="7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64"/>
            <p:cNvSpPr/>
            <p:nvPr/>
          </p:nvSpPr>
          <p:spPr>
            <a:xfrm>
              <a:off x="6421500" y="2742875"/>
              <a:ext cx="288400" cy="358650"/>
            </a:xfrm>
            <a:custGeom>
              <a:avLst/>
              <a:gdLst/>
              <a:ahLst/>
              <a:cxnLst/>
              <a:rect l="l" t="t" r="r" b="b"/>
              <a:pathLst>
                <a:path w="11536" h="14346" extrusionOk="0">
                  <a:moveTo>
                    <a:pt x="7505" y="592"/>
                  </a:moveTo>
                  <a:cubicBezTo>
                    <a:pt x="8023" y="592"/>
                    <a:pt x="8467" y="703"/>
                    <a:pt x="8910" y="925"/>
                  </a:cubicBezTo>
                  <a:cubicBezTo>
                    <a:pt x="9576" y="1258"/>
                    <a:pt x="10056" y="1775"/>
                    <a:pt x="10389" y="2478"/>
                  </a:cubicBezTo>
                  <a:cubicBezTo>
                    <a:pt x="10722" y="3180"/>
                    <a:pt x="10907" y="4030"/>
                    <a:pt x="10907" y="4992"/>
                  </a:cubicBezTo>
                  <a:cubicBezTo>
                    <a:pt x="10907" y="6286"/>
                    <a:pt x="10537" y="7764"/>
                    <a:pt x="9835" y="9206"/>
                  </a:cubicBezTo>
                  <a:cubicBezTo>
                    <a:pt x="8393" y="12016"/>
                    <a:pt x="5990" y="13717"/>
                    <a:pt x="4030" y="13717"/>
                  </a:cubicBezTo>
                  <a:cubicBezTo>
                    <a:pt x="3513" y="13717"/>
                    <a:pt x="3032" y="13606"/>
                    <a:pt x="2588" y="13384"/>
                  </a:cubicBezTo>
                  <a:cubicBezTo>
                    <a:pt x="1960" y="13051"/>
                    <a:pt x="1479" y="12534"/>
                    <a:pt x="1147" y="11831"/>
                  </a:cubicBezTo>
                  <a:cubicBezTo>
                    <a:pt x="814" y="11129"/>
                    <a:pt x="629" y="10278"/>
                    <a:pt x="629" y="9354"/>
                  </a:cubicBezTo>
                  <a:cubicBezTo>
                    <a:pt x="629" y="8023"/>
                    <a:pt x="962" y="6544"/>
                    <a:pt x="1701" y="5103"/>
                  </a:cubicBezTo>
                  <a:cubicBezTo>
                    <a:pt x="3106" y="2293"/>
                    <a:pt x="5509" y="592"/>
                    <a:pt x="7505" y="592"/>
                  </a:cubicBezTo>
                  <a:close/>
                  <a:moveTo>
                    <a:pt x="7505" y="1"/>
                  </a:moveTo>
                  <a:cubicBezTo>
                    <a:pt x="5176" y="1"/>
                    <a:pt x="2662" y="1886"/>
                    <a:pt x="1147" y="4807"/>
                  </a:cubicBezTo>
                  <a:cubicBezTo>
                    <a:pt x="370" y="6323"/>
                    <a:pt x="0" y="7912"/>
                    <a:pt x="0" y="9354"/>
                  </a:cubicBezTo>
                  <a:cubicBezTo>
                    <a:pt x="0" y="10352"/>
                    <a:pt x="185" y="11314"/>
                    <a:pt x="592" y="12090"/>
                  </a:cubicBezTo>
                  <a:cubicBezTo>
                    <a:pt x="962" y="12903"/>
                    <a:pt x="1553" y="13532"/>
                    <a:pt x="2330" y="13939"/>
                  </a:cubicBezTo>
                  <a:cubicBezTo>
                    <a:pt x="2847" y="14197"/>
                    <a:pt x="3439" y="14345"/>
                    <a:pt x="4030" y="14345"/>
                  </a:cubicBezTo>
                  <a:cubicBezTo>
                    <a:pt x="6359" y="14308"/>
                    <a:pt x="8873" y="12423"/>
                    <a:pt x="10352" y="9502"/>
                  </a:cubicBezTo>
                  <a:cubicBezTo>
                    <a:pt x="11129" y="7986"/>
                    <a:pt x="11535" y="6397"/>
                    <a:pt x="11535" y="4992"/>
                  </a:cubicBezTo>
                  <a:cubicBezTo>
                    <a:pt x="11535" y="3957"/>
                    <a:pt x="11313" y="2995"/>
                    <a:pt x="10944" y="2219"/>
                  </a:cubicBezTo>
                  <a:cubicBezTo>
                    <a:pt x="10574" y="1406"/>
                    <a:pt x="9982" y="777"/>
                    <a:pt x="9206" y="370"/>
                  </a:cubicBezTo>
                  <a:cubicBezTo>
                    <a:pt x="8689" y="112"/>
                    <a:pt x="8097" y="1"/>
                    <a:pt x="7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64"/>
            <p:cNvSpPr/>
            <p:nvPr/>
          </p:nvSpPr>
          <p:spPr>
            <a:xfrm>
              <a:off x="6367900" y="2718725"/>
              <a:ext cx="380800" cy="356000"/>
            </a:xfrm>
            <a:custGeom>
              <a:avLst/>
              <a:gdLst/>
              <a:ahLst/>
              <a:cxnLst/>
              <a:rect l="l" t="t" r="r" b="b"/>
              <a:pathLst>
                <a:path w="15232" h="14240" extrusionOk="0">
                  <a:moveTo>
                    <a:pt x="13049" y="0"/>
                  </a:moveTo>
                  <a:cubicBezTo>
                    <a:pt x="12563" y="0"/>
                    <a:pt x="12075" y="185"/>
                    <a:pt x="11683" y="560"/>
                  </a:cubicBezTo>
                  <a:lnTo>
                    <a:pt x="850" y="10838"/>
                  </a:lnTo>
                  <a:cubicBezTo>
                    <a:pt x="37" y="11577"/>
                    <a:pt x="0" y="12834"/>
                    <a:pt x="777" y="13611"/>
                  </a:cubicBezTo>
                  <a:cubicBezTo>
                    <a:pt x="1146" y="14017"/>
                    <a:pt x="1664" y="14239"/>
                    <a:pt x="2181" y="14239"/>
                  </a:cubicBezTo>
                  <a:cubicBezTo>
                    <a:pt x="2662" y="14239"/>
                    <a:pt x="3180" y="14054"/>
                    <a:pt x="3549" y="13685"/>
                  </a:cubicBezTo>
                  <a:lnTo>
                    <a:pt x="14419" y="3407"/>
                  </a:lnTo>
                  <a:cubicBezTo>
                    <a:pt x="15195" y="2667"/>
                    <a:pt x="15232" y="1410"/>
                    <a:pt x="14493" y="634"/>
                  </a:cubicBezTo>
                  <a:cubicBezTo>
                    <a:pt x="14091" y="213"/>
                    <a:pt x="13570" y="0"/>
                    <a:pt x="13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64"/>
            <p:cNvSpPr/>
            <p:nvPr/>
          </p:nvSpPr>
          <p:spPr>
            <a:xfrm>
              <a:off x="6007425" y="2810625"/>
              <a:ext cx="244025" cy="272225"/>
            </a:xfrm>
            <a:custGeom>
              <a:avLst/>
              <a:gdLst/>
              <a:ahLst/>
              <a:cxnLst/>
              <a:rect l="l" t="t" r="r" b="b"/>
              <a:pathLst>
                <a:path w="9761" h="10889" extrusionOk="0">
                  <a:moveTo>
                    <a:pt x="6283" y="0"/>
                  </a:moveTo>
                  <a:cubicBezTo>
                    <a:pt x="4573" y="0"/>
                    <a:pt x="2595" y="1449"/>
                    <a:pt x="1442" y="3724"/>
                  </a:cubicBezTo>
                  <a:cubicBezTo>
                    <a:pt x="1" y="6533"/>
                    <a:pt x="370" y="9639"/>
                    <a:pt x="2256" y="10600"/>
                  </a:cubicBezTo>
                  <a:cubicBezTo>
                    <a:pt x="2647" y="10796"/>
                    <a:pt x="3071" y="10889"/>
                    <a:pt x="3510" y="10889"/>
                  </a:cubicBezTo>
                  <a:cubicBezTo>
                    <a:pt x="5225" y="10889"/>
                    <a:pt x="7171" y="9466"/>
                    <a:pt x="8319" y="7199"/>
                  </a:cubicBezTo>
                  <a:cubicBezTo>
                    <a:pt x="9761" y="4352"/>
                    <a:pt x="9391" y="1247"/>
                    <a:pt x="7506" y="285"/>
                  </a:cubicBezTo>
                  <a:cubicBezTo>
                    <a:pt x="7127" y="92"/>
                    <a:pt x="6713" y="0"/>
                    <a:pt x="62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64"/>
            <p:cNvSpPr/>
            <p:nvPr/>
          </p:nvSpPr>
          <p:spPr>
            <a:xfrm>
              <a:off x="6013900" y="2802950"/>
              <a:ext cx="231100" cy="287475"/>
            </a:xfrm>
            <a:custGeom>
              <a:avLst/>
              <a:gdLst/>
              <a:ahLst/>
              <a:cxnLst/>
              <a:rect l="l" t="t" r="r" b="b"/>
              <a:pathLst>
                <a:path w="9244" h="11499" extrusionOk="0">
                  <a:moveTo>
                    <a:pt x="5990" y="629"/>
                  </a:moveTo>
                  <a:cubicBezTo>
                    <a:pt x="6396" y="629"/>
                    <a:pt x="6766" y="703"/>
                    <a:pt x="7099" y="888"/>
                  </a:cubicBezTo>
                  <a:cubicBezTo>
                    <a:pt x="7579" y="1147"/>
                    <a:pt x="7986" y="1554"/>
                    <a:pt x="8245" y="2071"/>
                  </a:cubicBezTo>
                  <a:cubicBezTo>
                    <a:pt x="8504" y="2626"/>
                    <a:pt x="8652" y="3291"/>
                    <a:pt x="8652" y="4031"/>
                  </a:cubicBezTo>
                  <a:cubicBezTo>
                    <a:pt x="8652" y="5066"/>
                    <a:pt x="8356" y="6249"/>
                    <a:pt x="7801" y="7358"/>
                  </a:cubicBezTo>
                  <a:cubicBezTo>
                    <a:pt x="6692" y="9539"/>
                    <a:pt x="4770" y="10907"/>
                    <a:pt x="3254" y="10907"/>
                  </a:cubicBezTo>
                  <a:cubicBezTo>
                    <a:pt x="2847" y="10870"/>
                    <a:pt x="2477" y="10796"/>
                    <a:pt x="2145" y="10648"/>
                  </a:cubicBezTo>
                  <a:cubicBezTo>
                    <a:pt x="1664" y="10390"/>
                    <a:pt x="1294" y="9983"/>
                    <a:pt x="1036" y="9428"/>
                  </a:cubicBezTo>
                  <a:cubicBezTo>
                    <a:pt x="740" y="8911"/>
                    <a:pt x="629" y="8245"/>
                    <a:pt x="629" y="7506"/>
                  </a:cubicBezTo>
                  <a:cubicBezTo>
                    <a:pt x="629" y="6471"/>
                    <a:pt x="888" y="5288"/>
                    <a:pt x="1479" y="4141"/>
                  </a:cubicBezTo>
                  <a:cubicBezTo>
                    <a:pt x="2034" y="3069"/>
                    <a:pt x="2773" y="2182"/>
                    <a:pt x="3587" y="1554"/>
                  </a:cubicBezTo>
                  <a:cubicBezTo>
                    <a:pt x="4363" y="962"/>
                    <a:pt x="5250" y="629"/>
                    <a:pt x="5990" y="629"/>
                  </a:cubicBezTo>
                  <a:close/>
                  <a:moveTo>
                    <a:pt x="5990" y="1"/>
                  </a:moveTo>
                  <a:cubicBezTo>
                    <a:pt x="4141" y="38"/>
                    <a:pt x="2108" y="1517"/>
                    <a:pt x="925" y="3883"/>
                  </a:cubicBezTo>
                  <a:cubicBezTo>
                    <a:pt x="296" y="5103"/>
                    <a:pt x="0" y="6360"/>
                    <a:pt x="0" y="7506"/>
                  </a:cubicBezTo>
                  <a:cubicBezTo>
                    <a:pt x="0" y="8319"/>
                    <a:pt x="148" y="9059"/>
                    <a:pt x="481" y="9687"/>
                  </a:cubicBezTo>
                  <a:cubicBezTo>
                    <a:pt x="777" y="10353"/>
                    <a:pt x="1257" y="10870"/>
                    <a:pt x="1886" y="11166"/>
                  </a:cubicBezTo>
                  <a:cubicBezTo>
                    <a:pt x="2293" y="11388"/>
                    <a:pt x="2773" y="11499"/>
                    <a:pt x="3254" y="11499"/>
                  </a:cubicBezTo>
                  <a:cubicBezTo>
                    <a:pt x="5139" y="11499"/>
                    <a:pt x="7136" y="9983"/>
                    <a:pt x="8319" y="7654"/>
                  </a:cubicBezTo>
                  <a:cubicBezTo>
                    <a:pt x="8947" y="6434"/>
                    <a:pt x="9243" y="5177"/>
                    <a:pt x="9243" y="4031"/>
                  </a:cubicBezTo>
                  <a:cubicBezTo>
                    <a:pt x="9243" y="3217"/>
                    <a:pt x="9095" y="2441"/>
                    <a:pt x="8799" y="1812"/>
                  </a:cubicBezTo>
                  <a:cubicBezTo>
                    <a:pt x="8467" y="1184"/>
                    <a:pt x="8023" y="666"/>
                    <a:pt x="7395" y="333"/>
                  </a:cubicBezTo>
                  <a:cubicBezTo>
                    <a:pt x="6951" y="112"/>
                    <a:pt x="6470" y="1"/>
                    <a:pt x="5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64"/>
            <p:cNvSpPr/>
            <p:nvPr/>
          </p:nvSpPr>
          <p:spPr>
            <a:xfrm>
              <a:off x="5994500" y="2772900"/>
              <a:ext cx="258800" cy="320975"/>
            </a:xfrm>
            <a:custGeom>
              <a:avLst/>
              <a:gdLst/>
              <a:ahLst/>
              <a:cxnLst/>
              <a:rect l="l" t="t" r="r" b="b"/>
              <a:pathLst>
                <a:path w="10352" h="12839" extrusionOk="0">
                  <a:moveTo>
                    <a:pt x="8574" y="1"/>
                  </a:moveTo>
                  <a:cubicBezTo>
                    <a:pt x="8085" y="1"/>
                    <a:pt x="7601" y="232"/>
                    <a:pt x="7283" y="685"/>
                  </a:cubicBezTo>
                  <a:lnTo>
                    <a:pt x="481" y="10371"/>
                  </a:lnTo>
                  <a:cubicBezTo>
                    <a:pt x="0" y="11074"/>
                    <a:pt x="185" y="12072"/>
                    <a:pt x="887" y="12553"/>
                  </a:cubicBezTo>
                  <a:cubicBezTo>
                    <a:pt x="1167" y="12749"/>
                    <a:pt x="1490" y="12839"/>
                    <a:pt x="1806" y="12839"/>
                  </a:cubicBezTo>
                  <a:cubicBezTo>
                    <a:pt x="1908" y="12839"/>
                    <a:pt x="2009" y="12829"/>
                    <a:pt x="2107" y="12812"/>
                  </a:cubicBezTo>
                  <a:cubicBezTo>
                    <a:pt x="2477" y="12738"/>
                    <a:pt x="2810" y="12516"/>
                    <a:pt x="3069" y="12183"/>
                  </a:cubicBezTo>
                  <a:lnTo>
                    <a:pt x="9871" y="2460"/>
                  </a:lnTo>
                  <a:cubicBezTo>
                    <a:pt x="10352" y="1757"/>
                    <a:pt x="10167" y="796"/>
                    <a:pt x="9464" y="278"/>
                  </a:cubicBezTo>
                  <a:cubicBezTo>
                    <a:pt x="9193" y="93"/>
                    <a:pt x="8882" y="1"/>
                    <a:pt x="8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64"/>
            <p:cNvSpPr/>
            <p:nvPr/>
          </p:nvSpPr>
          <p:spPr>
            <a:xfrm>
              <a:off x="5838275" y="3220725"/>
              <a:ext cx="467725" cy="561975"/>
            </a:xfrm>
            <a:custGeom>
              <a:avLst/>
              <a:gdLst/>
              <a:ahLst/>
              <a:cxnLst/>
              <a:rect l="l" t="t" r="r" b="b"/>
              <a:pathLst>
                <a:path w="18709" h="22479" extrusionOk="0">
                  <a:moveTo>
                    <a:pt x="8467" y="0"/>
                  </a:moveTo>
                  <a:lnTo>
                    <a:pt x="1" y="18523"/>
                  </a:lnTo>
                  <a:lnTo>
                    <a:pt x="8948" y="22479"/>
                  </a:lnTo>
                  <a:lnTo>
                    <a:pt x="18708" y="555"/>
                  </a:lnTo>
                  <a:lnTo>
                    <a:pt x="84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64"/>
            <p:cNvSpPr/>
            <p:nvPr/>
          </p:nvSpPr>
          <p:spPr>
            <a:xfrm>
              <a:off x="5829975" y="3213325"/>
              <a:ext cx="484325" cy="577500"/>
            </a:xfrm>
            <a:custGeom>
              <a:avLst/>
              <a:gdLst/>
              <a:ahLst/>
              <a:cxnLst/>
              <a:rect l="l" t="t" r="r" b="b"/>
              <a:pathLst>
                <a:path w="19373" h="23100" extrusionOk="0">
                  <a:moveTo>
                    <a:pt x="9006" y="639"/>
                  </a:moveTo>
                  <a:lnTo>
                    <a:pt x="18596" y="1110"/>
                  </a:lnTo>
                  <a:lnTo>
                    <a:pt x="9132" y="22368"/>
                  </a:lnTo>
                  <a:lnTo>
                    <a:pt x="740" y="18671"/>
                  </a:lnTo>
                  <a:lnTo>
                    <a:pt x="9006" y="639"/>
                  </a:lnTo>
                  <a:close/>
                  <a:moveTo>
                    <a:pt x="8836" y="1"/>
                  </a:moveTo>
                  <a:cubicBezTo>
                    <a:pt x="8688" y="1"/>
                    <a:pt x="8577" y="75"/>
                    <a:pt x="8540" y="186"/>
                  </a:cubicBezTo>
                  <a:lnTo>
                    <a:pt x="37" y="18708"/>
                  </a:lnTo>
                  <a:cubicBezTo>
                    <a:pt x="0" y="18782"/>
                    <a:pt x="0" y="18856"/>
                    <a:pt x="37" y="18930"/>
                  </a:cubicBezTo>
                  <a:cubicBezTo>
                    <a:pt x="74" y="19004"/>
                    <a:pt x="111" y="19078"/>
                    <a:pt x="222" y="19115"/>
                  </a:cubicBezTo>
                  <a:lnTo>
                    <a:pt x="9169" y="23070"/>
                  </a:lnTo>
                  <a:cubicBezTo>
                    <a:pt x="9209" y="23090"/>
                    <a:pt x="9251" y="23099"/>
                    <a:pt x="9293" y="23099"/>
                  </a:cubicBezTo>
                  <a:cubicBezTo>
                    <a:pt x="9408" y="23099"/>
                    <a:pt x="9521" y="23031"/>
                    <a:pt x="9576" y="22923"/>
                  </a:cubicBezTo>
                  <a:lnTo>
                    <a:pt x="19336" y="962"/>
                  </a:lnTo>
                  <a:cubicBezTo>
                    <a:pt x="19373" y="851"/>
                    <a:pt x="19373" y="777"/>
                    <a:pt x="19336" y="666"/>
                  </a:cubicBezTo>
                  <a:cubicBezTo>
                    <a:pt x="19262" y="592"/>
                    <a:pt x="19188" y="518"/>
                    <a:pt x="19077" y="518"/>
                  </a:cubicBezTo>
                  <a:lnTo>
                    <a:pt x="8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64"/>
            <p:cNvSpPr/>
            <p:nvPr/>
          </p:nvSpPr>
          <p:spPr>
            <a:xfrm>
              <a:off x="6088775" y="3235525"/>
              <a:ext cx="500975" cy="665475"/>
            </a:xfrm>
            <a:custGeom>
              <a:avLst/>
              <a:gdLst/>
              <a:ahLst/>
              <a:cxnLst/>
              <a:rect l="l" t="t" r="r" b="b"/>
              <a:pathLst>
                <a:path w="20039" h="26619" extrusionOk="0">
                  <a:moveTo>
                    <a:pt x="9945" y="0"/>
                  </a:moveTo>
                  <a:lnTo>
                    <a:pt x="0" y="22367"/>
                  </a:lnTo>
                  <a:lnTo>
                    <a:pt x="9575" y="26619"/>
                  </a:lnTo>
                  <a:lnTo>
                    <a:pt x="20038" y="518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64"/>
            <p:cNvSpPr/>
            <p:nvPr/>
          </p:nvSpPr>
          <p:spPr>
            <a:xfrm>
              <a:off x="6081375" y="3228125"/>
              <a:ext cx="516675" cy="680050"/>
            </a:xfrm>
            <a:custGeom>
              <a:avLst/>
              <a:gdLst/>
              <a:ahLst/>
              <a:cxnLst/>
              <a:rect l="l" t="t" r="r" b="b"/>
              <a:pathLst>
                <a:path w="20667" h="27202" extrusionOk="0">
                  <a:moveTo>
                    <a:pt x="10450" y="639"/>
                  </a:moveTo>
                  <a:lnTo>
                    <a:pt x="19890" y="1109"/>
                  </a:lnTo>
                  <a:lnTo>
                    <a:pt x="9687" y="26471"/>
                  </a:lnTo>
                  <a:lnTo>
                    <a:pt x="740" y="22515"/>
                  </a:lnTo>
                  <a:lnTo>
                    <a:pt x="10450" y="639"/>
                  </a:lnTo>
                  <a:close/>
                  <a:moveTo>
                    <a:pt x="10278" y="0"/>
                  </a:moveTo>
                  <a:cubicBezTo>
                    <a:pt x="10130" y="0"/>
                    <a:pt x="10019" y="74"/>
                    <a:pt x="9982" y="185"/>
                  </a:cubicBezTo>
                  <a:lnTo>
                    <a:pt x="37" y="22552"/>
                  </a:lnTo>
                  <a:cubicBezTo>
                    <a:pt x="0" y="22626"/>
                    <a:pt x="0" y="22700"/>
                    <a:pt x="37" y="22774"/>
                  </a:cubicBezTo>
                  <a:cubicBezTo>
                    <a:pt x="74" y="22848"/>
                    <a:pt x="111" y="22922"/>
                    <a:pt x="185" y="22959"/>
                  </a:cubicBezTo>
                  <a:lnTo>
                    <a:pt x="9724" y="27174"/>
                  </a:lnTo>
                  <a:cubicBezTo>
                    <a:pt x="9779" y="27192"/>
                    <a:pt x="9825" y="27201"/>
                    <a:pt x="9867" y="27201"/>
                  </a:cubicBezTo>
                  <a:cubicBezTo>
                    <a:pt x="9908" y="27201"/>
                    <a:pt x="9945" y="27192"/>
                    <a:pt x="9982" y="27174"/>
                  </a:cubicBezTo>
                  <a:cubicBezTo>
                    <a:pt x="10056" y="27137"/>
                    <a:pt x="10130" y="27100"/>
                    <a:pt x="10167" y="27026"/>
                  </a:cubicBezTo>
                  <a:lnTo>
                    <a:pt x="20630" y="925"/>
                  </a:lnTo>
                  <a:cubicBezTo>
                    <a:pt x="20667" y="851"/>
                    <a:pt x="20667" y="740"/>
                    <a:pt x="20593" y="666"/>
                  </a:cubicBezTo>
                  <a:cubicBezTo>
                    <a:pt x="20556" y="592"/>
                    <a:pt x="20445" y="518"/>
                    <a:pt x="20371" y="518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64"/>
            <p:cNvSpPr/>
            <p:nvPr/>
          </p:nvSpPr>
          <p:spPr>
            <a:xfrm>
              <a:off x="5663600" y="3210550"/>
              <a:ext cx="354950" cy="461250"/>
            </a:xfrm>
            <a:custGeom>
              <a:avLst/>
              <a:gdLst/>
              <a:ahLst/>
              <a:cxnLst/>
              <a:rect l="l" t="t" r="r" b="b"/>
              <a:pathLst>
                <a:path w="14198" h="18450" extrusionOk="0">
                  <a:moveTo>
                    <a:pt x="7136" y="1"/>
                  </a:moveTo>
                  <a:lnTo>
                    <a:pt x="1" y="15824"/>
                  </a:lnTo>
                  <a:lnTo>
                    <a:pt x="5916" y="18449"/>
                  </a:lnTo>
                  <a:lnTo>
                    <a:pt x="14197" y="371"/>
                  </a:lnTo>
                  <a:lnTo>
                    <a:pt x="7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64"/>
            <p:cNvSpPr/>
            <p:nvPr/>
          </p:nvSpPr>
          <p:spPr>
            <a:xfrm>
              <a:off x="5655275" y="3202250"/>
              <a:ext cx="371575" cy="477650"/>
            </a:xfrm>
            <a:custGeom>
              <a:avLst/>
              <a:gdLst/>
              <a:ahLst/>
              <a:cxnLst/>
              <a:rect l="l" t="t" r="r" b="b"/>
              <a:pathLst>
                <a:path w="14863" h="19106" extrusionOk="0">
                  <a:moveTo>
                    <a:pt x="7691" y="629"/>
                  </a:moveTo>
                  <a:lnTo>
                    <a:pt x="14079" y="974"/>
                  </a:lnTo>
                  <a:lnTo>
                    <a:pt x="14079" y="974"/>
                  </a:lnTo>
                  <a:lnTo>
                    <a:pt x="6101" y="18375"/>
                  </a:lnTo>
                  <a:lnTo>
                    <a:pt x="740" y="16008"/>
                  </a:lnTo>
                  <a:lnTo>
                    <a:pt x="7691" y="629"/>
                  </a:lnTo>
                  <a:close/>
                  <a:moveTo>
                    <a:pt x="7506" y="0"/>
                  </a:moveTo>
                  <a:cubicBezTo>
                    <a:pt x="7358" y="0"/>
                    <a:pt x="7247" y="74"/>
                    <a:pt x="7210" y="185"/>
                  </a:cubicBezTo>
                  <a:lnTo>
                    <a:pt x="38" y="16045"/>
                  </a:lnTo>
                  <a:cubicBezTo>
                    <a:pt x="1" y="16119"/>
                    <a:pt x="1" y="16193"/>
                    <a:pt x="38" y="16267"/>
                  </a:cubicBezTo>
                  <a:cubicBezTo>
                    <a:pt x="75" y="16378"/>
                    <a:pt x="112" y="16415"/>
                    <a:pt x="186" y="16452"/>
                  </a:cubicBezTo>
                  <a:lnTo>
                    <a:pt x="6101" y="19077"/>
                  </a:lnTo>
                  <a:cubicBezTo>
                    <a:pt x="6150" y="19097"/>
                    <a:pt x="6200" y="19106"/>
                    <a:pt x="6247" y="19106"/>
                  </a:cubicBezTo>
                  <a:cubicBezTo>
                    <a:pt x="6374" y="19106"/>
                    <a:pt x="6481" y="19037"/>
                    <a:pt x="6508" y="18929"/>
                  </a:cubicBezTo>
                  <a:lnTo>
                    <a:pt x="14826" y="813"/>
                  </a:lnTo>
                  <a:cubicBezTo>
                    <a:pt x="14863" y="739"/>
                    <a:pt x="14863" y="629"/>
                    <a:pt x="14789" y="518"/>
                  </a:cubicBezTo>
                  <a:cubicBezTo>
                    <a:pt x="14752" y="444"/>
                    <a:pt x="14641" y="370"/>
                    <a:pt x="14567" y="370"/>
                  </a:cubicBezTo>
                  <a:lnTo>
                    <a:pt x="7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64"/>
            <p:cNvSpPr/>
            <p:nvPr/>
          </p:nvSpPr>
          <p:spPr>
            <a:xfrm>
              <a:off x="1289975" y="3512800"/>
              <a:ext cx="232025" cy="192275"/>
            </a:xfrm>
            <a:custGeom>
              <a:avLst/>
              <a:gdLst/>
              <a:ahLst/>
              <a:cxnLst/>
              <a:rect l="l" t="t" r="r" b="b"/>
              <a:pathLst>
                <a:path w="9281" h="7691" extrusionOk="0">
                  <a:moveTo>
                    <a:pt x="7136" y="0"/>
                  </a:moveTo>
                  <a:lnTo>
                    <a:pt x="1" y="1775"/>
                  </a:lnTo>
                  <a:lnTo>
                    <a:pt x="2441" y="7690"/>
                  </a:lnTo>
                  <a:lnTo>
                    <a:pt x="9280" y="5065"/>
                  </a:lnTo>
                  <a:lnTo>
                    <a:pt x="71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64"/>
            <p:cNvSpPr/>
            <p:nvPr/>
          </p:nvSpPr>
          <p:spPr>
            <a:xfrm>
              <a:off x="1281650" y="3505175"/>
              <a:ext cx="247750" cy="207525"/>
            </a:xfrm>
            <a:custGeom>
              <a:avLst/>
              <a:gdLst/>
              <a:ahLst/>
              <a:cxnLst/>
              <a:rect l="l" t="t" r="r" b="b"/>
              <a:pathLst>
                <a:path w="9910" h="8301" extrusionOk="0">
                  <a:moveTo>
                    <a:pt x="7284" y="675"/>
                  </a:moveTo>
                  <a:lnTo>
                    <a:pt x="9195" y="5192"/>
                  </a:lnTo>
                  <a:lnTo>
                    <a:pt x="9195" y="5192"/>
                  </a:lnTo>
                  <a:lnTo>
                    <a:pt x="2959" y="7588"/>
                  </a:lnTo>
                  <a:lnTo>
                    <a:pt x="740" y="2265"/>
                  </a:lnTo>
                  <a:lnTo>
                    <a:pt x="7284" y="675"/>
                  </a:lnTo>
                  <a:close/>
                  <a:moveTo>
                    <a:pt x="7471" y="0"/>
                  </a:moveTo>
                  <a:cubicBezTo>
                    <a:pt x="7446" y="0"/>
                    <a:pt x="7420" y="3"/>
                    <a:pt x="7395" y="9"/>
                  </a:cubicBezTo>
                  <a:lnTo>
                    <a:pt x="260" y="1784"/>
                  </a:lnTo>
                  <a:cubicBezTo>
                    <a:pt x="186" y="1784"/>
                    <a:pt x="112" y="1858"/>
                    <a:pt x="38" y="1932"/>
                  </a:cubicBezTo>
                  <a:cubicBezTo>
                    <a:pt x="1" y="2006"/>
                    <a:pt x="1" y="2117"/>
                    <a:pt x="38" y="2191"/>
                  </a:cubicBezTo>
                  <a:lnTo>
                    <a:pt x="2478" y="8106"/>
                  </a:lnTo>
                  <a:cubicBezTo>
                    <a:pt x="2539" y="8229"/>
                    <a:pt x="2677" y="8300"/>
                    <a:pt x="2806" y="8300"/>
                  </a:cubicBezTo>
                  <a:cubicBezTo>
                    <a:pt x="2833" y="8300"/>
                    <a:pt x="2859" y="8297"/>
                    <a:pt x="2885" y="8291"/>
                  </a:cubicBezTo>
                  <a:lnTo>
                    <a:pt x="9724" y="5666"/>
                  </a:lnTo>
                  <a:cubicBezTo>
                    <a:pt x="9798" y="5629"/>
                    <a:pt x="9835" y="5555"/>
                    <a:pt x="9872" y="5481"/>
                  </a:cubicBezTo>
                  <a:cubicBezTo>
                    <a:pt x="9909" y="5407"/>
                    <a:pt x="9909" y="5333"/>
                    <a:pt x="9872" y="5259"/>
                  </a:cubicBezTo>
                  <a:lnTo>
                    <a:pt x="7765" y="194"/>
                  </a:lnTo>
                  <a:cubicBezTo>
                    <a:pt x="7704" y="72"/>
                    <a:pt x="7592" y="0"/>
                    <a:pt x="7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64"/>
            <p:cNvSpPr/>
            <p:nvPr/>
          </p:nvSpPr>
          <p:spPr>
            <a:xfrm>
              <a:off x="1197550" y="3311300"/>
              <a:ext cx="243100" cy="176575"/>
            </a:xfrm>
            <a:custGeom>
              <a:avLst/>
              <a:gdLst/>
              <a:ahLst/>
              <a:cxnLst/>
              <a:rect l="l" t="t" r="r" b="b"/>
              <a:pathLst>
                <a:path w="9724" h="7063" extrusionOk="0">
                  <a:moveTo>
                    <a:pt x="7469" y="1"/>
                  </a:moveTo>
                  <a:lnTo>
                    <a:pt x="1" y="888"/>
                  </a:lnTo>
                  <a:lnTo>
                    <a:pt x="2552" y="7062"/>
                  </a:lnTo>
                  <a:lnTo>
                    <a:pt x="9724" y="5398"/>
                  </a:lnTo>
                  <a:lnTo>
                    <a:pt x="74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64"/>
            <p:cNvSpPr/>
            <p:nvPr/>
          </p:nvSpPr>
          <p:spPr>
            <a:xfrm>
              <a:off x="1190150" y="3302975"/>
              <a:ext cx="258825" cy="192475"/>
            </a:xfrm>
            <a:custGeom>
              <a:avLst/>
              <a:gdLst/>
              <a:ahLst/>
              <a:cxnLst/>
              <a:rect l="l" t="t" r="r" b="b"/>
              <a:pathLst>
                <a:path w="10353" h="7699" extrusionOk="0">
                  <a:moveTo>
                    <a:pt x="7543" y="666"/>
                  </a:moveTo>
                  <a:lnTo>
                    <a:pt x="9613" y="5510"/>
                  </a:lnTo>
                  <a:lnTo>
                    <a:pt x="3041" y="7002"/>
                  </a:lnTo>
                  <a:lnTo>
                    <a:pt x="3041" y="7002"/>
                  </a:lnTo>
                  <a:lnTo>
                    <a:pt x="740" y="1480"/>
                  </a:lnTo>
                  <a:lnTo>
                    <a:pt x="7543" y="666"/>
                  </a:lnTo>
                  <a:close/>
                  <a:moveTo>
                    <a:pt x="7728" y="1"/>
                  </a:moveTo>
                  <a:lnTo>
                    <a:pt x="260" y="925"/>
                  </a:lnTo>
                  <a:cubicBezTo>
                    <a:pt x="186" y="925"/>
                    <a:pt x="75" y="999"/>
                    <a:pt x="38" y="1073"/>
                  </a:cubicBezTo>
                  <a:cubicBezTo>
                    <a:pt x="1" y="1147"/>
                    <a:pt x="1" y="1258"/>
                    <a:pt x="38" y="1332"/>
                  </a:cubicBezTo>
                  <a:lnTo>
                    <a:pt x="2552" y="7506"/>
                  </a:lnTo>
                  <a:cubicBezTo>
                    <a:pt x="2616" y="7602"/>
                    <a:pt x="2735" y="7698"/>
                    <a:pt x="2862" y="7698"/>
                  </a:cubicBezTo>
                  <a:cubicBezTo>
                    <a:pt x="2882" y="7698"/>
                    <a:pt x="2902" y="7696"/>
                    <a:pt x="2922" y="7691"/>
                  </a:cubicBezTo>
                  <a:lnTo>
                    <a:pt x="10094" y="6027"/>
                  </a:lnTo>
                  <a:cubicBezTo>
                    <a:pt x="10168" y="6027"/>
                    <a:pt x="10242" y="5953"/>
                    <a:pt x="10316" y="5879"/>
                  </a:cubicBezTo>
                  <a:cubicBezTo>
                    <a:pt x="10353" y="5805"/>
                    <a:pt x="10353" y="5694"/>
                    <a:pt x="10316" y="5620"/>
                  </a:cubicBezTo>
                  <a:lnTo>
                    <a:pt x="8023" y="186"/>
                  </a:lnTo>
                  <a:cubicBezTo>
                    <a:pt x="7987" y="75"/>
                    <a:pt x="7839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64"/>
            <p:cNvSpPr/>
            <p:nvPr/>
          </p:nvSpPr>
          <p:spPr>
            <a:xfrm>
              <a:off x="1413825" y="3288200"/>
              <a:ext cx="203375" cy="151600"/>
            </a:xfrm>
            <a:custGeom>
              <a:avLst/>
              <a:gdLst/>
              <a:ahLst/>
              <a:cxnLst/>
              <a:rect l="l" t="t" r="r" b="b"/>
              <a:pathLst>
                <a:path w="8135" h="6064" extrusionOk="0">
                  <a:moveTo>
                    <a:pt x="6323" y="0"/>
                  </a:moveTo>
                  <a:lnTo>
                    <a:pt x="1" y="777"/>
                  </a:lnTo>
                  <a:lnTo>
                    <a:pt x="2256" y="6064"/>
                  </a:lnTo>
                  <a:lnTo>
                    <a:pt x="8134" y="4733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64"/>
            <p:cNvSpPr/>
            <p:nvPr/>
          </p:nvSpPr>
          <p:spPr>
            <a:xfrm>
              <a:off x="1406425" y="3280575"/>
              <a:ext cx="219100" cy="166850"/>
            </a:xfrm>
            <a:custGeom>
              <a:avLst/>
              <a:gdLst/>
              <a:ahLst/>
              <a:cxnLst/>
              <a:rect l="l" t="t" r="r" b="b"/>
              <a:pathLst>
                <a:path w="8764" h="6674" extrusionOk="0">
                  <a:moveTo>
                    <a:pt x="6397" y="638"/>
                  </a:moveTo>
                  <a:lnTo>
                    <a:pt x="8024" y="4816"/>
                  </a:lnTo>
                  <a:lnTo>
                    <a:pt x="2711" y="6020"/>
                  </a:lnTo>
                  <a:lnTo>
                    <a:pt x="2711" y="6020"/>
                  </a:lnTo>
                  <a:lnTo>
                    <a:pt x="740" y="1341"/>
                  </a:lnTo>
                  <a:lnTo>
                    <a:pt x="6397" y="638"/>
                  </a:lnTo>
                  <a:close/>
                  <a:moveTo>
                    <a:pt x="6641" y="0"/>
                  </a:moveTo>
                  <a:cubicBezTo>
                    <a:pt x="6621" y="0"/>
                    <a:pt x="6601" y="3"/>
                    <a:pt x="6582" y="10"/>
                  </a:cubicBezTo>
                  <a:lnTo>
                    <a:pt x="260" y="749"/>
                  </a:lnTo>
                  <a:cubicBezTo>
                    <a:pt x="186" y="786"/>
                    <a:pt x="75" y="823"/>
                    <a:pt x="38" y="897"/>
                  </a:cubicBezTo>
                  <a:cubicBezTo>
                    <a:pt x="1" y="1008"/>
                    <a:pt x="1" y="1082"/>
                    <a:pt x="38" y="1193"/>
                  </a:cubicBezTo>
                  <a:lnTo>
                    <a:pt x="2256" y="6479"/>
                  </a:lnTo>
                  <a:cubicBezTo>
                    <a:pt x="2287" y="6602"/>
                    <a:pt x="2394" y="6674"/>
                    <a:pt x="2513" y="6674"/>
                  </a:cubicBezTo>
                  <a:cubicBezTo>
                    <a:pt x="2538" y="6674"/>
                    <a:pt x="2564" y="6671"/>
                    <a:pt x="2589" y="6664"/>
                  </a:cubicBezTo>
                  <a:lnTo>
                    <a:pt x="8504" y="5333"/>
                  </a:lnTo>
                  <a:cubicBezTo>
                    <a:pt x="8615" y="5296"/>
                    <a:pt x="8689" y="5259"/>
                    <a:pt x="8726" y="5149"/>
                  </a:cubicBezTo>
                  <a:cubicBezTo>
                    <a:pt x="8763" y="5075"/>
                    <a:pt x="8763" y="5001"/>
                    <a:pt x="8726" y="4927"/>
                  </a:cubicBezTo>
                  <a:lnTo>
                    <a:pt x="6878" y="194"/>
                  </a:lnTo>
                  <a:cubicBezTo>
                    <a:pt x="6847" y="72"/>
                    <a:pt x="6740" y="0"/>
                    <a:pt x="6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64"/>
            <p:cNvSpPr/>
            <p:nvPr/>
          </p:nvSpPr>
          <p:spPr>
            <a:xfrm>
              <a:off x="1601450" y="3269700"/>
              <a:ext cx="162700" cy="129425"/>
            </a:xfrm>
            <a:custGeom>
              <a:avLst/>
              <a:gdLst/>
              <a:ahLst/>
              <a:cxnLst/>
              <a:rect l="l" t="t" r="r" b="b"/>
              <a:pathLst>
                <a:path w="6508" h="5177" extrusionOk="0">
                  <a:moveTo>
                    <a:pt x="4844" y="1"/>
                  </a:moveTo>
                  <a:lnTo>
                    <a:pt x="1" y="592"/>
                  </a:lnTo>
                  <a:lnTo>
                    <a:pt x="1812" y="5177"/>
                  </a:lnTo>
                  <a:lnTo>
                    <a:pt x="6508" y="4105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64"/>
            <p:cNvSpPr/>
            <p:nvPr/>
          </p:nvSpPr>
          <p:spPr>
            <a:xfrm>
              <a:off x="1593150" y="3262075"/>
              <a:ext cx="179325" cy="145375"/>
            </a:xfrm>
            <a:custGeom>
              <a:avLst/>
              <a:gdLst/>
              <a:ahLst/>
              <a:cxnLst/>
              <a:rect l="l" t="t" r="r" b="b"/>
              <a:pathLst>
                <a:path w="7173" h="5815" extrusionOk="0">
                  <a:moveTo>
                    <a:pt x="4969" y="632"/>
                  </a:moveTo>
                  <a:lnTo>
                    <a:pt x="6433" y="4188"/>
                  </a:lnTo>
                  <a:lnTo>
                    <a:pt x="2329" y="5149"/>
                  </a:lnTo>
                  <a:lnTo>
                    <a:pt x="776" y="1156"/>
                  </a:lnTo>
                  <a:lnTo>
                    <a:pt x="4969" y="632"/>
                  </a:lnTo>
                  <a:close/>
                  <a:moveTo>
                    <a:pt x="5199" y="1"/>
                  </a:moveTo>
                  <a:cubicBezTo>
                    <a:pt x="5178" y="1"/>
                    <a:pt x="5158" y="4"/>
                    <a:pt x="5139" y="10"/>
                  </a:cubicBezTo>
                  <a:lnTo>
                    <a:pt x="296" y="602"/>
                  </a:lnTo>
                  <a:cubicBezTo>
                    <a:pt x="222" y="602"/>
                    <a:pt x="111" y="639"/>
                    <a:pt x="74" y="750"/>
                  </a:cubicBezTo>
                  <a:cubicBezTo>
                    <a:pt x="37" y="824"/>
                    <a:pt x="0" y="897"/>
                    <a:pt x="37" y="1008"/>
                  </a:cubicBezTo>
                  <a:lnTo>
                    <a:pt x="1849" y="5593"/>
                  </a:lnTo>
                  <a:cubicBezTo>
                    <a:pt x="1886" y="5741"/>
                    <a:pt x="2033" y="5815"/>
                    <a:pt x="2218" y="5815"/>
                  </a:cubicBezTo>
                  <a:lnTo>
                    <a:pt x="6914" y="4742"/>
                  </a:lnTo>
                  <a:cubicBezTo>
                    <a:pt x="6987" y="4705"/>
                    <a:pt x="7061" y="4632"/>
                    <a:pt x="7135" y="4558"/>
                  </a:cubicBezTo>
                  <a:cubicBezTo>
                    <a:pt x="7172" y="4484"/>
                    <a:pt x="7172" y="4373"/>
                    <a:pt x="7135" y="4299"/>
                  </a:cubicBezTo>
                  <a:lnTo>
                    <a:pt x="5435" y="195"/>
                  </a:lnTo>
                  <a:cubicBezTo>
                    <a:pt x="5404" y="73"/>
                    <a:pt x="5297" y="1"/>
                    <a:pt x="5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64"/>
            <p:cNvSpPr/>
            <p:nvPr/>
          </p:nvSpPr>
          <p:spPr>
            <a:xfrm>
              <a:off x="1497950" y="3470275"/>
              <a:ext cx="185800" cy="158075"/>
            </a:xfrm>
            <a:custGeom>
              <a:avLst/>
              <a:gdLst/>
              <a:ahLst/>
              <a:cxnLst/>
              <a:rect l="l" t="t" r="r" b="b"/>
              <a:pathLst>
                <a:path w="7432" h="6323" extrusionOk="0">
                  <a:moveTo>
                    <a:pt x="5767" y="1"/>
                  </a:moveTo>
                  <a:lnTo>
                    <a:pt x="0" y="1405"/>
                  </a:lnTo>
                  <a:lnTo>
                    <a:pt x="2033" y="6323"/>
                  </a:lnTo>
                  <a:lnTo>
                    <a:pt x="7431" y="4252"/>
                  </a:lnTo>
                  <a:lnTo>
                    <a:pt x="5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64"/>
            <p:cNvSpPr/>
            <p:nvPr/>
          </p:nvSpPr>
          <p:spPr>
            <a:xfrm>
              <a:off x="1489625" y="3462650"/>
              <a:ext cx="202425" cy="173825"/>
            </a:xfrm>
            <a:custGeom>
              <a:avLst/>
              <a:gdLst/>
              <a:ahLst/>
              <a:cxnLst/>
              <a:rect l="l" t="t" r="r" b="b"/>
              <a:pathLst>
                <a:path w="8097" h="6953" extrusionOk="0">
                  <a:moveTo>
                    <a:pt x="5935" y="660"/>
                  </a:moveTo>
                  <a:lnTo>
                    <a:pt x="7357" y="4372"/>
                  </a:lnTo>
                  <a:lnTo>
                    <a:pt x="2551" y="6258"/>
                  </a:lnTo>
                  <a:lnTo>
                    <a:pt x="740" y="1932"/>
                  </a:lnTo>
                  <a:lnTo>
                    <a:pt x="5935" y="660"/>
                  </a:lnTo>
                  <a:close/>
                  <a:moveTo>
                    <a:pt x="6105" y="0"/>
                  </a:moveTo>
                  <a:cubicBezTo>
                    <a:pt x="6078" y="0"/>
                    <a:pt x="6052" y="3"/>
                    <a:pt x="6027" y="10"/>
                  </a:cubicBezTo>
                  <a:lnTo>
                    <a:pt x="259" y="1415"/>
                  </a:lnTo>
                  <a:cubicBezTo>
                    <a:pt x="148" y="1452"/>
                    <a:pt x="74" y="1489"/>
                    <a:pt x="37" y="1600"/>
                  </a:cubicBezTo>
                  <a:cubicBezTo>
                    <a:pt x="0" y="1674"/>
                    <a:pt x="0" y="1747"/>
                    <a:pt x="37" y="1858"/>
                  </a:cubicBezTo>
                  <a:lnTo>
                    <a:pt x="2108" y="6775"/>
                  </a:lnTo>
                  <a:cubicBezTo>
                    <a:pt x="2135" y="6884"/>
                    <a:pt x="2241" y="6952"/>
                    <a:pt x="2354" y="6952"/>
                  </a:cubicBezTo>
                  <a:cubicBezTo>
                    <a:pt x="2395" y="6952"/>
                    <a:pt x="2438" y="6943"/>
                    <a:pt x="2477" y="6923"/>
                  </a:cubicBezTo>
                  <a:lnTo>
                    <a:pt x="7875" y="4853"/>
                  </a:lnTo>
                  <a:cubicBezTo>
                    <a:pt x="7949" y="4816"/>
                    <a:pt x="8023" y="4779"/>
                    <a:pt x="8060" y="4705"/>
                  </a:cubicBezTo>
                  <a:cubicBezTo>
                    <a:pt x="8097" y="4631"/>
                    <a:pt x="8097" y="4520"/>
                    <a:pt x="8060" y="4446"/>
                  </a:cubicBezTo>
                  <a:lnTo>
                    <a:pt x="6396" y="195"/>
                  </a:lnTo>
                  <a:cubicBezTo>
                    <a:pt x="6366" y="72"/>
                    <a:pt x="6233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64"/>
            <p:cNvSpPr/>
            <p:nvPr/>
          </p:nvSpPr>
          <p:spPr>
            <a:xfrm>
              <a:off x="1004375" y="3337175"/>
              <a:ext cx="228325" cy="193200"/>
            </a:xfrm>
            <a:custGeom>
              <a:avLst/>
              <a:gdLst/>
              <a:ahLst/>
              <a:cxnLst/>
              <a:rect l="l" t="t" r="r" b="b"/>
              <a:pathLst>
                <a:path w="9133" h="7728" extrusionOk="0">
                  <a:moveTo>
                    <a:pt x="6545" y="1"/>
                  </a:moveTo>
                  <a:lnTo>
                    <a:pt x="1" y="814"/>
                  </a:lnTo>
                  <a:lnTo>
                    <a:pt x="2811" y="7728"/>
                  </a:lnTo>
                  <a:lnTo>
                    <a:pt x="9133" y="6286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64"/>
            <p:cNvSpPr/>
            <p:nvPr/>
          </p:nvSpPr>
          <p:spPr>
            <a:xfrm>
              <a:off x="996075" y="3329800"/>
              <a:ext cx="244025" cy="208150"/>
            </a:xfrm>
            <a:custGeom>
              <a:avLst/>
              <a:gdLst/>
              <a:ahLst/>
              <a:cxnLst/>
              <a:rect l="l" t="t" r="r" b="b"/>
              <a:pathLst>
                <a:path w="9761" h="8326" extrusionOk="0">
                  <a:moveTo>
                    <a:pt x="6683" y="656"/>
                  </a:moveTo>
                  <a:lnTo>
                    <a:pt x="9021" y="6359"/>
                  </a:lnTo>
                  <a:lnTo>
                    <a:pt x="3327" y="7653"/>
                  </a:lnTo>
                  <a:lnTo>
                    <a:pt x="776" y="1368"/>
                  </a:lnTo>
                  <a:lnTo>
                    <a:pt x="6683" y="656"/>
                  </a:lnTo>
                  <a:close/>
                  <a:moveTo>
                    <a:pt x="6840" y="0"/>
                  </a:moveTo>
                  <a:lnTo>
                    <a:pt x="296" y="813"/>
                  </a:lnTo>
                  <a:cubicBezTo>
                    <a:pt x="222" y="813"/>
                    <a:pt x="111" y="850"/>
                    <a:pt x="74" y="961"/>
                  </a:cubicBezTo>
                  <a:cubicBezTo>
                    <a:pt x="37" y="1035"/>
                    <a:pt x="0" y="1146"/>
                    <a:pt x="37" y="1220"/>
                  </a:cubicBezTo>
                  <a:lnTo>
                    <a:pt x="2847" y="8134"/>
                  </a:lnTo>
                  <a:cubicBezTo>
                    <a:pt x="2911" y="8230"/>
                    <a:pt x="3030" y="8326"/>
                    <a:pt x="3157" y="8326"/>
                  </a:cubicBezTo>
                  <a:cubicBezTo>
                    <a:pt x="3177" y="8326"/>
                    <a:pt x="3197" y="8323"/>
                    <a:pt x="3216" y="8318"/>
                  </a:cubicBezTo>
                  <a:lnTo>
                    <a:pt x="9501" y="6877"/>
                  </a:lnTo>
                  <a:cubicBezTo>
                    <a:pt x="9612" y="6840"/>
                    <a:pt x="9686" y="6803"/>
                    <a:pt x="9723" y="6692"/>
                  </a:cubicBezTo>
                  <a:cubicBezTo>
                    <a:pt x="9760" y="6618"/>
                    <a:pt x="9760" y="6544"/>
                    <a:pt x="9723" y="6433"/>
                  </a:cubicBezTo>
                  <a:lnTo>
                    <a:pt x="7135" y="185"/>
                  </a:lnTo>
                  <a:cubicBezTo>
                    <a:pt x="7098" y="74"/>
                    <a:pt x="6951" y="0"/>
                    <a:pt x="6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64"/>
            <p:cNvSpPr/>
            <p:nvPr/>
          </p:nvSpPr>
          <p:spPr>
            <a:xfrm>
              <a:off x="1752100" y="3259550"/>
              <a:ext cx="92475" cy="106300"/>
            </a:xfrm>
            <a:custGeom>
              <a:avLst/>
              <a:gdLst/>
              <a:ahLst/>
              <a:cxnLst/>
              <a:rect l="l" t="t" r="r" b="b"/>
              <a:pathLst>
                <a:path w="3699" h="4252" extrusionOk="0">
                  <a:moveTo>
                    <a:pt x="2108" y="0"/>
                  </a:moveTo>
                  <a:lnTo>
                    <a:pt x="1" y="259"/>
                  </a:lnTo>
                  <a:lnTo>
                    <a:pt x="1628" y="4252"/>
                  </a:lnTo>
                  <a:lnTo>
                    <a:pt x="3698" y="380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64"/>
            <p:cNvSpPr/>
            <p:nvPr/>
          </p:nvSpPr>
          <p:spPr>
            <a:xfrm>
              <a:off x="1743800" y="3251925"/>
              <a:ext cx="109075" cy="121575"/>
            </a:xfrm>
            <a:custGeom>
              <a:avLst/>
              <a:gdLst/>
              <a:ahLst/>
              <a:cxnLst/>
              <a:rect l="l" t="t" r="r" b="b"/>
              <a:pathLst>
                <a:path w="4363" h="4863" extrusionOk="0">
                  <a:moveTo>
                    <a:pt x="2218" y="638"/>
                  </a:moveTo>
                  <a:lnTo>
                    <a:pt x="3623" y="3891"/>
                  </a:lnTo>
                  <a:lnTo>
                    <a:pt x="2159" y="4210"/>
                  </a:lnTo>
                  <a:lnTo>
                    <a:pt x="2159" y="4210"/>
                  </a:lnTo>
                  <a:lnTo>
                    <a:pt x="777" y="823"/>
                  </a:lnTo>
                  <a:lnTo>
                    <a:pt x="2218" y="638"/>
                  </a:lnTo>
                  <a:close/>
                  <a:moveTo>
                    <a:pt x="2463" y="0"/>
                  </a:moveTo>
                  <a:cubicBezTo>
                    <a:pt x="2442" y="0"/>
                    <a:pt x="2422" y="3"/>
                    <a:pt x="2403" y="9"/>
                  </a:cubicBezTo>
                  <a:lnTo>
                    <a:pt x="296" y="268"/>
                  </a:lnTo>
                  <a:cubicBezTo>
                    <a:pt x="222" y="268"/>
                    <a:pt x="111" y="305"/>
                    <a:pt x="74" y="416"/>
                  </a:cubicBezTo>
                  <a:cubicBezTo>
                    <a:pt x="37" y="490"/>
                    <a:pt x="0" y="601"/>
                    <a:pt x="37" y="675"/>
                  </a:cubicBezTo>
                  <a:lnTo>
                    <a:pt x="1701" y="4668"/>
                  </a:lnTo>
                  <a:cubicBezTo>
                    <a:pt x="1732" y="4790"/>
                    <a:pt x="1838" y="4862"/>
                    <a:pt x="1958" y="4862"/>
                  </a:cubicBezTo>
                  <a:cubicBezTo>
                    <a:pt x="1983" y="4862"/>
                    <a:pt x="2008" y="4859"/>
                    <a:pt x="2034" y="4853"/>
                  </a:cubicBezTo>
                  <a:lnTo>
                    <a:pt x="4104" y="4409"/>
                  </a:lnTo>
                  <a:cubicBezTo>
                    <a:pt x="4215" y="4372"/>
                    <a:pt x="4289" y="4335"/>
                    <a:pt x="4326" y="4224"/>
                  </a:cubicBezTo>
                  <a:cubicBezTo>
                    <a:pt x="4363" y="4150"/>
                    <a:pt x="4363" y="4076"/>
                    <a:pt x="4326" y="3965"/>
                  </a:cubicBezTo>
                  <a:lnTo>
                    <a:pt x="2699" y="194"/>
                  </a:lnTo>
                  <a:cubicBezTo>
                    <a:pt x="2668" y="72"/>
                    <a:pt x="2562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64"/>
            <p:cNvSpPr/>
            <p:nvPr/>
          </p:nvSpPr>
          <p:spPr>
            <a:xfrm>
              <a:off x="1087575" y="3563625"/>
              <a:ext cx="235700" cy="215375"/>
            </a:xfrm>
            <a:custGeom>
              <a:avLst/>
              <a:gdLst/>
              <a:ahLst/>
              <a:cxnLst/>
              <a:rect l="l" t="t" r="r" b="b"/>
              <a:pathLst>
                <a:path w="9428" h="8615" extrusionOk="0">
                  <a:moveTo>
                    <a:pt x="6951" y="1"/>
                  </a:moveTo>
                  <a:lnTo>
                    <a:pt x="0" y="1701"/>
                  </a:lnTo>
                  <a:lnTo>
                    <a:pt x="2810" y="8615"/>
                  </a:lnTo>
                  <a:lnTo>
                    <a:pt x="9428" y="6064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64"/>
            <p:cNvSpPr/>
            <p:nvPr/>
          </p:nvSpPr>
          <p:spPr>
            <a:xfrm>
              <a:off x="1079250" y="3556000"/>
              <a:ext cx="252350" cy="231100"/>
            </a:xfrm>
            <a:custGeom>
              <a:avLst/>
              <a:gdLst/>
              <a:ahLst/>
              <a:cxnLst/>
              <a:rect l="l" t="t" r="r" b="b"/>
              <a:pathLst>
                <a:path w="10094" h="9244" extrusionOk="0">
                  <a:moveTo>
                    <a:pt x="7091" y="667"/>
                  </a:moveTo>
                  <a:lnTo>
                    <a:pt x="9354" y="6184"/>
                  </a:lnTo>
                  <a:lnTo>
                    <a:pt x="3328" y="8513"/>
                  </a:lnTo>
                  <a:lnTo>
                    <a:pt x="740" y="2228"/>
                  </a:lnTo>
                  <a:lnTo>
                    <a:pt x="7091" y="667"/>
                  </a:lnTo>
                  <a:close/>
                  <a:moveTo>
                    <a:pt x="7285" y="0"/>
                  </a:moveTo>
                  <a:cubicBezTo>
                    <a:pt x="7260" y="0"/>
                    <a:pt x="7235" y="4"/>
                    <a:pt x="7210" y="10"/>
                  </a:cubicBezTo>
                  <a:lnTo>
                    <a:pt x="259" y="1711"/>
                  </a:lnTo>
                  <a:cubicBezTo>
                    <a:pt x="185" y="1747"/>
                    <a:pt x="111" y="1821"/>
                    <a:pt x="74" y="1895"/>
                  </a:cubicBezTo>
                  <a:cubicBezTo>
                    <a:pt x="37" y="1969"/>
                    <a:pt x="0" y="2043"/>
                    <a:pt x="37" y="2154"/>
                  </a:cubicBezTo>
                  <a:lnTo>
                    <a:pt x="2847" y="9031"/>
                  </a:lnTo>
                  <a:cubicBezTo>
                    <a:pt x="2902" y="9168"/>
                    <a:pt x="3018" y="9244"/>
                    <a:pt x="3134" y="9244"/>
                  </a:cubicBezTo>
                  <a:cubicBezTo>
                    <a:pt x="3175" y="9244"/>
                    <a:pt x="3216" y="9235"/>
                    <a:pt x="3254" y="9216"/>
                  </a:cubicBezTo>
                  <a:lnTo>
                    <a:pt x="9872" y="6665"/>
                  </a:lnTo>
                  <a:cubicBezTo>
                    <a:pt x="9945" y="6628"/>
                    <a:pt x="10019" y="6591"/>
                    <a:pt x="10056" y="6480"/>
                  </a:cubicBezTo>
                  <a:cubicBezTo>
                    <a:pt x="10093" y="6406"/>
                    <a:pt x="10093" y="6332"/>
                    <a:pt x="10056" y="6258"/>
                  </a:cubicBezTo>
                  <a:lnTo>
                    <a:pt x="7542" y="195"/>
                  </a:lnTo>
                  <a:cubicBezTo>
                    <a:pt x="7512" y="72"/>
                    <a:pt x="7405" y="0"/>
                    <a:pt x="7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64"/>
            <p:cNvSpPr/>
            <p:nvPr/>
          </p:nvSpPr>
          <p:spPr>
            <a:xfrm>
              <a:off x="1670775" y="3434225"/>
              <a:ext cx="154375" cy="132200"/>
            </a:xfrm>
            <a:custGeom>
              <a:avLst/>
              <a:gdLst/>
              <a:ahLst/>
              <a:cxnLst/>
              <a:rect l="l" t="t" r="r" b="b"/>
              <a:pathLst>
                <a:path w="6175" h="5288" extrusionOk="0">
                  <a:moveTo>
                    <a:pt x="4733" y="1"/>
                  </a:moveTo>
                  <a:lnTo>
                    <a:pt x="1" y="1147"/>
                  </a:lnTo>
                  <a:lnTo>
                    <a:pt x="1627" y="5288"/>
                  </a:lnTo>
                  <a:lnTo>
                    <a:pt x="6175" y="3513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64"/>
            <p:cNvSpPr/>
            <p:nvPr/>
          </p:nvSpPr>
          <p:spPr>
            <a:xfrm>
              <a:off x="1663375" y="3426600"/>
              <a:ext cx="170100" cy="147450"/>
            </a:xfrm>
            <a:custGeom>
              <a:avLst/>
              <a:gdLst/>
              <a:ahLst/>
              <a:cxnLst/>
              <a:rect l="l" t="t" r="r" b="b"/>
              <a:pathLst>
                <a:path w="6804" h="5898" extrusionOk="0">
                  <a:moveTo>
                    <a:pt x="4867" y="660"/>
                  </a:moveTo>
                  <a:lnTo>
                    <a:pt x="6064" y="3670"/>
                  </a:lnTo>
                  <a:lnTo>
                    <a:pt x="2108" y="5186"/>
                  </a:lnTo>
                  <a:lnTo>
                    <a:pt x="740" y="1674"/>
                  </a:lnTo>
                  <a:lnTo>
                    <a:pt x="4867" y="660"/>
                  </a:lnTo>
                  <a:close/>
                  <a:moveTo>
                    <a:pt x="5031" y="1"/>
                  </a:moveTo>
                  <a:cubicBezTo>
                    <a:pt x="5006" y="1"/>
                    <a:pt x="4980" y="4"/>
                    <a:pt x="4955" y="10"/>
                  </a:cubicBezTo>
                  <a:lnTo>
                    <a:pt x="223" y="1156"/>
                  </a:lnTo>
                  <a:cubicBezTo>
                    <a:pt x="149" y="1193"/>
                    <a:pt x="75" y="1230"/>
                    <a:pt x="38" y="1304"/>
                  </a:cubicBezTo>
                  <a:cubicBezTo>
                    <a:pt x="1" y="1415"/>
                    <a:pt x="1" y="1489"/>
                    <a:pt x="38" y="1563"/>
                  </a:cubicBezTo>
                  <a:lnTo>
                    <a:pt x="1628" y="5703"/>
                  </a:lnTo>
                  <a:cubicBezTo>
                    <a:pt x="1689" y="5826"/>
                    <a:pt x="1826" y="5898"/>
                    <a:pt x="1956" y="5898"/>
                  </a:cubicBezTo>
                  <a:cubicBezTo>
                    <a:pt x="1982" y="5898"/>
                    <a:pt x="2009" y="5895"/>
                    <a:pt x="2034" y="5888"/>
                  </a:cubicBezTo>
                  <a:lnTo>
                    <a:pt x="6582" y="4114"/>
                  </a:lnTo>
                  <a:cubicBezTo>
                    <a:pt x="6656" y="4077"/>
                    <a:pt x="6729" y="4040"/>
                    <a:pt x="6766" y="3966"/>
                  </a:cubicBezTo>
                  <a:cubicBezTo>
                    <a:pt x="6803" y="3892"/>
                    <a:pt x="6803" y="3781"/>
                    <a:pt x="6766" y="3707"/>
                  </a:cubicBezTo>
                  <a:lnTo>
                    <a:pt x="5325" y="195"/>
                  </a:lnTo>
                  <a:cubicBezTo>
                    <a:pt x="5263" y="72"/>
                    <a:pt x="5151" y="1"/>
                    <a:pt x="5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64"/>
            <p:cNvSpPr/>
            <p:nvPr/>
          </p:nvSpPr>
          <p:spPr>
            <a:xfrm>
              <a:off x="1817725" y="3414825"/>
              <a:ext cx="87850" cy="97075"/>
            </a:xfrm>
            <a:custGeom>
              <a:avLst/>
              <a:gdLst/>
              <a:ahLst/>
              <a:cxnLst/>
              <a:rect l="l" t="t" r="r" b="b"/>
              <a:pathLst>
                <a:path w="3514" h="3883" extrusionOk="0">
                  <a:moveTo>
                    <a:pt x="1997" y="0"/>
                  </a:moveTo>
                  <a:lnTo>
                    <a:pt x="1" y="481"/>
                  </a:lnTo>
                  <a:lnTo>
                    <a:pt x="1406" y="3882"/>
                  </a:lnTo>
                  <a:lnTo>
                    <a:pt x="3513" y="3069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64"/>
            <p:cNvSpPr/>
            <p:nvPr/>
          </p:nvSpPr>
          <p:spPr>
            <a:xfrm>
              <a:off x="1810350" y="3407175"/>
              <a:ext cx="103525" cy="112350"/>
            </a:xfrm>
            <a:custGeom>
              <a:avLst/>
              <a:gdLst/>
              <a:ahLst/>
              <a:cxnLst/>
              <a:rect l="l" t="t" r="r" b="b"/>
              <a:pathLst>
                <a:path w="4141" h="4494" extrusionOk="0">
                  <a:moveTo>
                    <a:pt x="2107" y="676"/>
                  </a:moveTo>
                  <a:lnTo>
                    <a:pt x="3401" y="3227"/>
                  </a:lnTo>
                  <a:lnTo>
                    <a:pt x="1878" y="3787"/>
                  </a:lnTo>
                  <a:lnTo>
                    <a:pt x="1878" y="3787"/>
                  </a:lnTo>
                  <a:lnTo>
                    <a:pt x="740" y="1009"/>
                  </a:lnTo>
                  <a:lnTo>
                    <a:pt x="2107" y="676"/>
                  </a:lnTo>
                  <a:close/>
                  <a:moveTo>
                    <a:pt x="2280" y="1"/>
                  </a:moveTo>
                  <a:cubicBezTo>
                    <a:pt x="2259" y="1"/>
                    <a:pt x="2238" y="4"/>
                    <a:pt x="2218" y="11"/>
                  </a:cubicBezTo>
                  <a:lnTo>
                    <a:pt x="222" y="491"/>
                  </a:lnTo>
                  <a:cubicBezTo>
                    <a:pt x="148" y="528"/>
                    <a:pt x="74" y="565"/>
                    <a:pt x="37" y="639"/>
                  </a:cubicBezTo>
                  <a:cubicBezTo>
                    <a:pt x="0" y="713"/>
                    <a:pt x="0" y="824"/>
                    <a:pt x="37" y="898"/>
                  </a:cubicBezTo>
                  <a:lnTo>
                    <a:pt x="1405" y="4299"/>
                  </a:lnTo>
                  <a:cubicBezTo>
                    <a:pt x="1466" y="4422"/>
                    <a:pt x="1604" y="4493"/>
                    <a:pt x="1733" y="4493"/>
                  </a:cubicBezTo>
                  <a:cubicBezTo>
                    <a:pt x="1760" y="4493"/>
                    <a:pt x="1786" y="4490"/>
                    <a:pt x="1812" y="4484"/>
                  </a:cubicBezTo>
                  <a:lnTo>
                    <a:pt x="3919" y="3671"/>
                  </a:lnTo>
                  <a:cubicBezTo>
                    <a:pt x="3993" y="3634"/>
                    <a:pt x="4067" y="3560"/>
                    <a:pt x="4104" y="3486"/>
                  </a:cubicBezTo>
                  <a:cubicBezTo>
                    <a:pt x="4141" y="3412"/>
                    <a:pt x="4141" y="3301"/>
                    <a:pt x="4104" y="3227"/>
                  </a:cubicBezTo>
                  <a:lnTo>
                    <a:pt x="2551" y="158"/>
                  </a:lnTo>
                  <a:cubicBezTo>
                    <a:pt x="2490" y="67"/>
                    <a:pt x="2379" y="1"/>
                    <a:pt x="2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64"/>
            <p:cNvSpPr/>
            <p:nvPr/>
          </p:nvSpPr>
          <p:spPr>
            <a:xfrm>
              <a:off x="6467700" y="3108900"/>
              <a:ext cx="396550" cy="1791250"/>
            </a:xfrm>
            <a:custGeom>
              <a:avLst/>
              <a:gdLst/>
              <a:ahLst/>
              <a:cxnLst/>
              <a:rect l="l" t="t" r="r" b="b"/>
              <a:pathLst>
                <a:path w="15862" h="71650" extrusionOk="0">
                  <a:moveTo>
                    <a:pt x="15529" y="0"/>
                  </a:moveTo>
                  <a:cubicBezTo>
                    <a:pt x="15381" y="0"/>
                    <a:pt x="15233" y="148"/>
                    <a:pt x="15233" y="296"/>
                  </a:cubicBezTo>
                  <a:lnTo>
                    <a:pt x="15233" y="55456"/>
                  </a:lnTo>
                  <a:lnTo>
                    <a:pt x="297" y="55456"/>
                  </a:lnTo>
                  <a:cubicBezTo>
                    <a:pt x="223" y="55456"/>
                    <a:pt x="149" y="55493"/>
                    <a:pt x="112" y="55530"/>
                  </a:cubicBezTo>
                  <a:cubicBezTo>
                    <a:pt x="38" y="55604"/>
                    <a:pt x="1" y="55678"/>
                    <a:pt x="1" y="55752"/>
                  </a:cubicBezTo>
                  <a:lnTo>
                    <a:pt x="1" y="71354"/>
                  </a:lnTo>
                  <a:cubicBezTo>
                    <a:pt x="1" y="71538"/>
                    <a:pt x="149" y="71649"/>
                    <a:pt x="297" y="71649"/>
                  </a:cubicBezTo>
                  <a:cubicBezTo>
                    <a:pt x="482" y="71649"/>
                    <a:pt x="629" y="71538"/>
                    <a:pt x="629" y="71354"/>
                  </a:cubicBezTo>
                  <a:lnTo>
                    <a:pt x="629" y="56085"/>
                  </a:lnTo>
                  <a:lnTo>
                    <a:pt x="15529" y="56085"/>
                  </a:lnTo>
                  <a:cubicBezTo>
                    <a:pt x="15603" y="56085"/>
                    <a:pt x="15713" y="56048"/>
                    <a:pt x="15750" y="55974"/>
                  </a:cubicBezTo>
                  <a:cubicBezTo>
                    <a:pt x="15824" y="55937"/>
                    <a:pt x="15861" y="55863"/>
                    <a:pt x="15861" y="55752"/>
                  </a:cubicBezTo>
                  <a:lnTo>
                    <a:pt x="15861" y="296"/>
                  </a:lnTo>
                  <a:cubicBezTo>
                    <a:pt x="15861" y="148"/>
                    <a:pt x="15713" y="0"/>
                    <a:pt x="15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64"/>
            <p:cNvSpPr/>
            <p:nvPr/>
          </p:nvSpPr>
          <p:spPr>
            <a:xfrm>
              <a:off x="6694150" y="3425900"/>
              <a:ext cx="170100" cy="713575"/>
            </a:xfrm>
            <a:custGeom>
              <a:avLst/>
              <a:gdLst/>
              <a:ahLst/>
              <a:cxnLst/>
              <a:rect l="l" t="t" r="r" b="b"/>
              <a:pathLst>
                <a:path w="6804" h="28543" extrusionOk="0">
                  <a:moveTo>
                    <a:pt x="333" y="1"/>
                  </a:moveTo>
                  <a:cubicBezTo>
                    <a:pt x="149" y="1"/>
                    <a:pt x="1" y="149"/>
                    <a:pt x="1" y="297"/>
                  </a:cubicBezTo>
                  <a:lnTo>
                    <a:pt x="1" y="28210"/>
                  </a:lnTo>
                  <a:cubicBezTo>
                    <a:pt x="1" y="28321"/>
                    <a:pt x="38" y="28395"/>
                    <a:pt x="112" y="28431"/>
                  </a:cubicBezTo>
                  <a:cubicBezTo>
                    <a:pt x="149" y="28505"/>
                    <a:pt x="223" y="28542"/>
                    <a:pt x="333" y="28542"/>
                  </a:cubicBezTo>
                  <a:lnTo>
                    <a:pt x="6471" y="28542"/>
                  </a:lnTo>
                  <a:cubicBezTo>
                    <a:pt x="6655" y="28542"/>
                    <a:pt x="6803" y="28395"/>
                    <a:pt x="6803" y="28210"/>
                  </a:cubicBezTo>
                  <a:cubicBezTo>
                    <a:pt x="6803" y="28062"/>
                    <a:pt x="6655" y="27914"/>
                    <a:pt x="6471" y="27914"/>
                  </a:cubicBezTo>
                  <a:lnTo>
                    <a:pt x="629" y="27914"/>
                  </a:lnTo>
                  <a:lnTo>
                    <a:pt x="629" y="297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64"/>
            <p:cNvSpPr/>
            <p:nvPr/>
          </p:nvSpPr>
          <p:spPr>
            <a:xfrm>
              <a:off x="5578575" y="4023925"/>
              <a:ext cx="478775" cy="632200"/>
            </a:xfrm>
            <a:custGeom>
              <a:avLst/>
              <a:gdLst/>
              <a:ahLst/>
              <a:cxnLst/>
              <a:rect l="l" t="t" r="r" b="b"/>
              <a:pathLst>
                <a:path w="19151" h="25288" extrusionOk="0">
                  <a:moveTo>
                    <a:pt x="362" y="0"/>
                  </a:moveTo>
                  <a:cubicBezTo>
                    <a:pt x="255" y="0"/>
                    <a:pt x="148" y="49"/>
                    <a:pt x="74" y="148"/>
                  </a:cubicBezTo>
                  <a:cubicBezTo>
                    <a:pt x="0" y="296"/>
                    <a:pt x="37" y="481"/>
                    <a:pt x="185" y="592"/>
                  </a:cubicBezTo>
                  <a:lnTo>
                    <a:pt x="18523" y="11720"/>
                  </a:lnTo>
                  <a:lnTo>
                    <a:pt x="18523" y="24955"/>
                  </a:lnTo>
                  <a:cubicBezTo>
                    <a:pt x="18523" y="25140"/>
                    <a:pt x="18670" y="25288"/>
                    <a:pt x="18855" y="25288"/>
                  </a:cubicBezTo>
                  <a:cubicBezTo>
                    <a:pt x="19003" y="25288"/>
                    <a:pt x="19151" y="25140"/>
                    <a:pt x="19151" y="24955"/>
                  </a:cubicBezTo>
                  <a:lnTo>
                    <a:pt x="19151" y="11535"/>
                  </a:lnTo>
                  <a:cubicBezTo>
                    <a:pt x="19151" y="11461"/>
                    <a:pt x="19077" y="11350"/>
                    <a:pt x="19003" y="11276"/>
                  </a:cubicBezTo>
                  <a:lnTo>
                    <a:pt x="518" y="37"/>
                  </a:lnTo>
                  <a:cubicBezTo>
                    <a:pt x="469" y="12"/>
                    <a:pt x="415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64"/>
            <p:cNvSpPr/>
            <p:nvPr/>
          </p:nvSpPr>
          <p:spPr>
            <a:xfrm>
              <a:off x="5824425" y="4187500"/>
              <a:ext cx="15725" cy="314275"/>
            </a:xfrm>
            <a:custGeom>
              <a:avLst/>
              <a:gdLst/>
              <a:ahLst/>
              <a:cxnLst/>
              <a:rect l="l" t="t" r="r" b="b"/>
              <a:pathLst>
                <a:path w="629" h="12571" extrusionOk="0">
                  <a:moveTo>
                    <a:pt x="296" y="1"/>
                  </a:moveTo>
                  <a:cubicBezTo>
                    <a:pt x="148" y="1"/>
                    <a:pt x="0" y="112"/>
                    <a:pt x="0" y="297"/>
                  </a:cubicBezTo>
                  <a:lnTo>
                    <a:pt x="0" y="12275"/>
                  </a:lnTo>
                  <a:cubicBezTo>
                    <a:pt x="0" y="12423"/>
                    <a:pt x="148" y="12571"/>
                    <a:pt x="296" y="12571"/>
                  </a:cubicBezTo>
                  <a:cubicBezTo>
                    <a:pt x="481" y="12571"/>
                    <a:pt x="629" y="12423"/>
                    <a:pt x="629" y="12275"/>
                  </a:cubicBezTo>
                  <a:lnTo>
                    <a:pt x="629" y="297"/>
                  </a:lnTo>
                  <a:cubicBezTo>
                    <a:pt x="629" y="112"/>
                    <a:pt x="481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64"/>
            <p:cNvSpPr/>
            <p:nvPr/>
          </p:nvSpPr>
          <p:spPr>
            <a:xfrm>
              <a:off x="5823500" y="3806475"/>
              <a:ext cx="396525" cy="794825"/>
            </a:xfrm>
            <a:custGeom>
              <a:avLst/>
              <a:gdLst/>
              <a:ahLst/>
              <a:cxnLst/>
              <a:rect l="l" t="t" r="r" b="b"/>
              <a:pathLst>
                <a:path w="15861" h="31793" extrusionOk="0">
                  <a:moveTo>
                    <a:pt x="335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74" y="84"/>
                    <a:pt x="0" y="232"/>
                    <a:pt x="37" y="417"/>
                  </a:cubicBezTo>
                  <a:lnTo>
                    <a:pt x="1849" y="6221"/>
                  </a:lnTo>
                  <a:cubicBezTo>
                    <a:pt x="1886" y="6258"/>
                    <a:pt x="1923" y="6332"/>
                    <a:pt x="1997" y="6369"/>
                  </a:cubicBezTo>
                  <a:lnTo>
                    <a:pt x="15269" y="14613"/>
                  </a:lnTo>
                  <a:lnTo>
                    <a:pt x="15269" y="30844"/>
                  </a:lnTo>
                  <a:lnTo>
                    <a:pt x="9243" y="26185"/>
                  </a:lnTo>
                  <a:cubicBezTo>
                    <a:pt x="9174" y="26134"/>
                    <a:pt x="9098" y="26106"/>
                    <a:pt x="9024" y="26106"/>
                  </a:cubicBezTo>
                  <a:cubicBezTo>
                    <a:pt x="8940" y="26106"/>
                    <a:pt x="8859" y="26143"/>
                    <a:pt x="8799" y="26222"/>
                  </a:cubicBezTo>
                  <a:cubicBezTo>
                    <a:pt x="8689" y="26370"/>
                    <a:pt x="8726" y="26555"/>
                    <a:pt x="8836" y="26666"/>
                  </a:cubicBezTo>
                  <a:lnTo>
                    <a:pt x="15380" y="31731"/>
                  </a:lnTo>
                  <a:cubicBezTo>
                    <a:pt x="15424" y="31774"/>
                    <a:pt x="15492" y="31792"/>
                    <a:pt x="15564" y="31792"/>
                  </a:cubicBezTo>
                  <a:cubicBezTo>
                    <a:pt x="15615" y="31792"/>
                    <a:pt x="15667" y="31783"/>
                    <a:pt x="15713" y="31768"/>
                  </a:cubicBezTo>
                  <a:cubicBezTo>
                    <a:pt x="15824" y="31731"/>
                    <a:pt x="15861" y="31620"/>
                    <a:pt x="15861" y="31472"/>
                  </a:cubicBezTo>
                  <a:lnTo>
                    <a:pt x="15861" y="14465"/>
                  </a:lnTo>
                  <a:cubicBezTo>
                    <a:pt x="15861" y="14355"/>
                    <a:pt x="15824" y="14244"/>
                    <a:pt x="15713" y="14207"/>
                  </a:cubicBezTo>
                  <a:lnTo>
                    <a:pt x="2404" y="5925"/>
                  </a:lnTo>
                  <a:lnTo>
                    <a:pt x="629" y="232"/>
                  </a:lnTo>
                  <a:cubicBezTo>
                    <a:pt x="598" y="78"/>
                    <a:pt x="465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64"/>
            <p:cNvSpPr/>
            <p:nvPr/>
          </p:nvSpPr>
          <p:spPr>
            <a:xfrm>
              <a:off x="694750" y="2954525"/>
              <a:ext cx="15750" cy="1954850"/>
            </a:xfrm>
            <a:custGeom>
              <a:avLst/>
              <a:gdLst/>
              <a:ahLst/>
              <a:cxnLst/>
              <a:rect l="l" t="t" r="r" b="b"/>
              <a:pathLst>
                <a:path w="630" h="78194" extrusionOk="0">
                  <a:moveTo>
                    <a:pt x="333" y="1"/>
                  </a:moveTo>
                  <a:cubicBezTo>
                    <a:pt x="149" y="1"/>
                    <a:pt x="1" y="149"/>
                    <a:pt x="1" y="334"/>
                  </a:cubicBezTo>
                  <a:lnTo>
                    <a:pt x="1" y="77898"/>
                  </a:lnTo>
                  <a:cubicBezTo>
                    <a:pt x="1" y="78046"/>
                    <a:pt x="149" y="78194"/>
                    <a:pt x="333" y="78194"/>
                  </a:cubicBezTo>
                  <a:cubicBezTo>
                    <a:pt x="481" y="78194"/>
                    <a:pt x="629" y="78046"/>
                    <a:pt x="629" y="77898"/>
                  </a:cubicBezTo>
                  <a:lnTo>
                    <a:pt x="629" y="334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64"/>
            <p:cNvSpPr/>
            <p:nvPr/>
          </p:nvSpPr>
          <p:spPr>
            <a:xfrm>
              <a:off x="758525" y="3878800"/>
              <a:ext cx="223700" cy="15750"/>
            </a:xfrm>
            <a:custGeom>
              <a:avLst/>
              <a:gdLst/>
              <a:ahLst/>
              <a:cxnLst/>
              <a:rect l="l" t="t" r="r" b="b"/>
              <a:pathLst>
                <a:path w="8948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8652" y="629"/>
                  </a:lnTo>
                  <a:cubicBezTo>
                    <a:pt x="8800" y="629"/>
                    <a:pt x="8947" y="481"/>
                    <a:pt x="8947" y="333"/>
                  </a:cubicBezTo>
                  <a:cubicBezTo>
                    <a:pt x="8947" y="149"/>
                    <a:pt x="8800" y="1"/>
                    <a:pt x="8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64"/>
            <p:cNvSpPr/>
            <p:nvPr/>
          </p:nvSpPr>
          <p:spPr>
            <a:xfrm>
              <a:off x="966475" y="3697650"/>
              <a:ext cx="170100" cy="1175700"/>
            </a:xfrm>
            <a:custGeom>
              <a:avLst/>
              <a:gdLst/>
              <a:ahLst/>
              <a:cxnLst/>
              <a:rect l="l" t="t" r="r" b="b"/>
              <a:pathLst>
                <a:path w="6804" h="47028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46731"/>
                  </a:lnTo>
                  <a:cubicBezTo>
                    <a:pt x="1" y="46805"/>
                    <a:pt x="38" y="46879"/>
                    <a:pt x="112" y="46916"/>
                  </a:cubicBezTo>
                  <a:cubicBezTo>
                    <a:pt x="149" y="46990"/>
                    <a:pt x="260" y="47027"/>
                    <a:pt x="334" y="47027"/>
                  </a:cubicBezTo>
                  <a:lnTo>
                    <a:pt x="6471" y="47027"/>
                  </a:lnTo>
                  <a:cubicBezTo>
                    <a:pt x="6656" y="47027"/>
                    <a:pt x="6804" y="46879"/>
                    <a:pt x="6804" y="46731"/>
                  </a:cubicBezTo>
                  <a:cubicBezTo>
                    <a:pt x="6804" y="46547"/>
                    <a:pt x="6656" y="46399"/>
                    <a:pt x="6471" y="46399"/>
                  </a:cubicBezTo>
                  <a:lnTo>
                    <a:pt x="629" y="46399"/>
                  </a:lnTo>
                  <a:lnTo>
                    <a:pt x="629" y="333"/>
                  </a:lnTo>
                  <a:cubicBezTo>
                    <a:pt x="629" y="148"/>
                    <a:pt x="482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64"/>
            <p:cNvSpPr/>
            <p:nvPr/>
          </p:nvSpPr>
          <p:spPr>
            <a:xfrm>
              <a:off x="794575" y="4078450"/>
              <a:ext cx="187650" cy="332750"/>
            </a:xfrm>
            <a:custGeom>
              <a:avLst/>
              <a:gdLst/>
              <a:ahLst/>
              <a:cxnLst/>
              <a:rect l="l" t="t" r="r" b="b"/>
              <a:pathLst>
                <a:path w="7506" h="13310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014"/>
                  </a:lnTo>
                  <a:cubicBezTo>
                    <a:pt x="0" y="13088"/>
                    <a:pt x="37" y="13162"/>
                    <a:pt x="111" y="13199"/>
                  </a:cubicBezTo>
                  <a:cubicBezTo>
                    <a:pt x="148" y="13273"/>
                    <a:pt x="222" y="13310"/>
                    <a:pt x="296" y="13310"/>
                  </a:cubicBezTo>
                  <a:lnTo>
                    <a:pt x="6840" y="13310"/>
                  </a:lnTo>
                  <a:cubicBezTo>
                    <a:pt x="7025" y="13310"/>
                    <a:pt x="7136" y="13162"/>
                    <a:pt x="7136" y="13014"/>
                  </a:cubicBezTo>
                  <a:cubicBezTo>
                    <a:pt x="7136" y="12829"/>
                    <a:pt x="7025" y="12681"/>
                    <a:pt x="6840" y="12681"/>
                  </a:cubicBezTo>
                  <a:lnTo>
                    <a:pt x="629" y="12681"/>
                  </a:lnTo>
                  <a:lnTo>
                    <a:pt x="629" y="629"/>
                  </a:lnTo>
                  <a:lnTo>
                    <a:pt x="7210" y="629"/>
                  </a:lnTo>
                  <a:cubicBezTo>
                    <a:pt x="7358" y="629"/>
                    <a:pt x="7505" y="481"/>
                    <a:pt x="7505" y="296"/>
                  </a:cubicBezTo>
                  <a:cubicBezTo>
                    <a:pt x="7505" y="148"/>
                    <a:pt x="7358" y="0"/>
                    <a:pt x="7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64"/>
            <p:cNvSpPr/>
            <p:nvPr/>
          </p:nvSpPr>
          <p:spPr>
            <a:xfrm>
              <a:off x="1193850" y="4105250"/>
              <a:ext cx="14825" cy="813375"/>
            </a:xfrm>
            <a:custGeom>
              <a:avLst/>
              <a:gdLst/>
              <a:ahLst/>
              <a:cxnLst/>
              <a:rect l="l" t="t" r="r" b="b"/>
              <a:pathLst>
                <a:path w="593" h="32535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lnTo>
                    <a:pt x="1" y="32239"/>
                  </a:lnTo>
                  <a:cubicBezTo>
                    <a:pt x="1" y="32387"/>
                    <a:pt x="112" y="32535"/>
                    <a:pt x="297" y="32535"/>
                  </a:cubicBezTo>
                  <a:cubicBezTo>
                    <a:pt x="444" y="32535"/>
                    <a:pt x="592" y="32387"/>
                    <a:pt x="592" y="32239"/>
                  </a:cubicBezTo>
                  <a:lnTo>
                    <a:pt x="592" y="333"/>
                  </a:lnTo>
                  <a:cubicBezTo>
                    <a:pt x="592" y="148"/>
                    <a:pt x="444" y="0"/>
                    <a:pt x="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64"/>
            <p:cNvSpPr/>
            <p:nvPr/>
          </p:nvSpPr>
          <p:spPr>
            <a:xfrm>
              <a:off x="6377125" y="4105250"/>
              <a:ext cx="15750" cy="857750"/>
            </a:xfrm>
            <a:custGeom>
              <a:avLst/>
              <a:gdLst/>
              <a:ahLst/>
              <a:cxnLst/>
              <a:rect l="l" t="t" r="r" b="b"/>
              <a:pathLst>
                <a:path w="630" h="34310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34014"/>
                  </a:lnTo>
                  <a:cubicBezTo>
                    <a:pt x="1" y="34161"/>
                    <a:pt x="149" y="34309"/>
                    <a:pt x="297" y="34309"/>
                  </a:cubicBezTo>
                  <a:cubicBezTo>
                    <a:pt x="481" y="34309"/>
                    <a:pt x="629" y="34161"/>
                    <a:pt x="629" y="34014"/>
                  </a:cubicBezTo>
                  <a:lnTo>
                    <a:pt x="629" y="333"/>
                  </a:lnTo>
                  <a:cubicBezTo>
                    <a:pt x="629" y="148"/>
                    <a:pt x="481" y="0"/>
                    <a:pt x="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64"/>
            <p:cNvSpPr/>
            <p:nvPr/>
          </p:nvSpPr>
          <p:spPr>
            <a:xfrm>
              <a:off x="1301075" y="3906075"/>
              <a:ext cx="715400" cy="278475"/>
            </a:xfrm>
            <a:custGeom>
              <a:avLst/>
              <a:gdLst/>
              <a:ahLst/>
              <a:cxnLst/>
              <a:rect l="l" t="t" r="r" b="b"/>
              <a:pathLst>
                <a:path w="28616" h="11139" extrusionOk="0">
                  <a:moveTo>
                    <a:pt x="19941" y="0"/>
                  </a:moveTo>
                  <a:cubicBezTo>
                    <a:pt x="19891" y="0"/>
                    <a:pt x="19835" y="19"/>
                    <a:pt x="19780" y="56"/>
                  </a:cubicBezTo>
                  <a:lnTo>
                    <a:pt x="222" y="10555"/>
                  </a:lnTo>
                  <a:cubicBezTo>
                    <a:pt x="74" y="10629"/>
                    <a:pt x="0" y="10814"/>
                    <a:pt x="74" y="10962"/>
                  </a:cubicBezTo>
                  <a:cubicBezTo>
                    <a:pt x="128" y="11070"/>
                    <a:pt x="242" y="11139"/>
                    <a:pt x="357" y="11139"/>
                  </a:cubicBezTo>
                  <a:cubicBezTo>
                    <a:pt x="399" y="11139"/>
                    <a:pt x="441" y="11130"/>
                    <a:pt x="481" y="11110"/>
                  </a:cubicBezTo>
                  <a:lnTo>
                    <a:pt x="19632" y="832"/>
                  </a:lnTo>
                  <a:lnTo>
                    <a:pt x="19632" y="9372"/>
                  </a:lnTo>
                  <a:cubicBezTo>
                    <a:pt x="19632" y="9483"/>
                    <a:pt x="19669" y="9594"/>
                    <a:pt x="19780" y="9668"/>
                  </a:cubicBezTo>
                  <a:cubicBezTo>
                    <a:pt x="19826" y="9683"/>
                    <a:pt x="19878" y="9692"/>
                    <a:pt x="19929" y="9692"/>
                  </a:cubicBezTo>
                  <a:cubicBezTo>
                    <a:pt x="20000" y="9692"/>
                    <a:pt x="20069" y="9674"/>
                    <a:pt x="20112" y="9631"/>
                  </a:cubicBezTo>
                  <a:lnTo>
                    <a:pt x="28468" y="3087"/>
                  </a:lnTo>
                  <a:cubicBezTo>
                    <a:pt x="28579" y="2976"/>
                    <a:pt x="28616" y="2792"/>
                    <a:pt x="28505" y="2681"/>
                  </a:cubicBezTo>
                  <a:cubicBezTo>
                    <a:pt x="28437" y="2591"/>
                    <a:pt x="28343" y="2542"/>
                    <a:pt x="28246" y="2542"/>
                  </a:cubicBezTo>
                  <a:cubicBezTo>
                    <a:pt x="28183" y="2542"/>
                    <a:pt x="28119" y="2563"/>
                    <a:pt x="28061" y="2607"/>
                  </a:cubicBezTo>
                  <a:lnTo>
                    <a:pt x="20223" y="8744"/>
                  </a:lnTo>
                  <a:lnTo>
                    <a:pt x="20223" y="315"/>
                  </a:lnTo>
                  <a:cubicBezTo>
                    <a:pt x="20223" y="204"/>
                    <a:pt x="20186" y="93"/>
                    <a:pt x="20075" y="56"/>
                  </a:cubicBezTo>
                  <a:cubicBezTo>
                    <a:pt x="20038" y="19"/>
                    <a:pt x="19992" y="0"/>
                    <a:pt x="19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64"/>
            <p:cNvSpPr/>
            <p:nvPr/>
          </p:nvSpPr>
          <p:spPr>
            <a:xfrm>
              <a:off x="1355600" y="3997100"/>
              <a:ext cx="297650" cy="595025"/>
            </a:xfrm>
            <a:custGeom>
              <a:avLst/>
              <a:gdLst/>
              <a:ahLst/>
              <a:cxnLst/>
              <a:rect l="l" t="t" r="r" b="b"/>
              <a:pathLst>
                <a:path w="11906" h="23801" extrusionOk="0">
                  <a:moveTo>
                    <a:pt x="11572" y="1"/>
                  </a:moveTo>
                  <a:cubicBezTo>
                    <a:pt x="11425" y="1"/>
                    <a:pt x="11277" y="149"/>
                    <a:pt x="11277" y="297"/>
                  </a:cubicBezTo>
                  <a:lnTo>
                    <a:pt x="11277" y="15381"/>
                  </a:lnTo>
                  <a:lnTo>
                    <a:pt x="185" y="23255"/>
                  </a:lnTo>
                  <a:cubicBezTo>
                    <a:pt x="38" y="23329"/>
                    <a:pt x="1" y="23551"/>
                    <a:pt x="112" y="23662"/>
                  </a:cubicBezTo>
                  <a:cubicBezTo>
                    <a:pt x="156" y="23752"/>
                    <a:pt x="242" y="23801"/>
                    <a:pt x="335" y="23801"/>
                  </a:cubicBezTo>
                  <a:cubicBezTo>
                    <a:pt x="396" y="23801"/>
                    <a:pt x="460" y="23780"/>
                    <a:pt x="518" y="23736"/>
                  </a:cubicBezTo>
                  <a:lnTo>
                    <a:pt x="11757" y="15787"/>
                  </a:lnTo>
                  <a:cubicBezTo>
                    <a:pt x="11831" y="15713"/>
                    <a:pt x="11905" y="15640"/>
                    <a:pt x="11905" y="15529"/>
                  </a:cubicBezTo>
                  <a:lnTo>
                    <a:pt x="11905" y="297"/>
                  </a:lnTo>
                  <a:cubicBezTo>
                    <a:pt x="11905" y="149"/>
                    <a:pt x="11757" y="1"/>
                    <a:pt x="11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64"/>
            <p:cNvSpPr/>
            <p:nvPr/>
          </p:nvSpPr>
          <p:spPr>
            <a:xfrm>
              <a:off x="1882425" y="4069200"/>
              <a:ext cx="14825" cy="206150"/>
            </a:xfrm>
            <a:custGeom>
              <a:avLst/>
              <a:gdLst/>
              <a:ahLst/>
              <a:cxnLst/>
              <a:rect l="l" t="t" r="r" b="b"/>
              <a:pathLst>
                <a:path w="593" h="8246" extrusionOk="0">
                  <a:moveTo>
                    <a:pt x="297" y="1"/>
                  </a:moveTo>
                  <a:cubicBezTo>
                    <a:pt x="112" y="1"/>
                    <a:pt x="1" y="148"/>
                    <a:pt x="1" y="333"/>
                  </a:cubicBezTo>
                  <a:lnTo>
                    <a:pt x="1" y="7912"/>
                  </a:lnTo>
                  <a:cubicBezTo>
                    <a:pt x="1" y="8097"/>
                    <a:pt x="112" y="8245"/>
                    <a:pt x="297" y="8245"/>
                  </a:cubicBezTo>
                  <a:cubicBezTo>
                    <a:pt x="481" y="8245"/>
                    <a:pt x="592" y="8097"/>
                    <a:pt x="592" y="7912"/>
                  </a:cubicBezTo>
                  <a:lnTo>
                    <a:pt x="592" y="333"/>
                  </a:lnTo>
                  <a:cubicBezTo>
                    <a:pt x="592" y="148"/>
                    <a:pt x="481" y="1"/>
                    <a:pt x="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64"/>
            <p:cNvSpPr/>
            <p:nvPr/>
          </p:nvSpPr>
          <p:spPr>
            <a:xfrm>
              <a:off x="326142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5879" y="1"/>
                  </a:moveTo>
                  <a:lnTo>
                    <a:pt x="851" y="6397"/>
                  </a:lnTo>
                  <a:cubicBezTo>
                    <a:pt x="851" y="6397"/>
                    <a:pt x="1" y="7395"/>
                    <a:pt x="1517" y="7580"/>
                  </a:cubicBezTo>
                  <a:cubicBezTo>
                    <a:pt x="2022" y="7629"/>
                    <a:pt x="3201" y="7646"/>
                    <a:pt x="4548" y="7646"/>
                  </a:cubicBezTo>
                  <a:cubicBezTo>
                    <a:pt x="7243" y="7646"/>
                    <a:pt x="10612" y="7580"/>
                    <a:pt x="10612" y="7580"/>
                  </a:cubicBezTo>
                  <a:lnTo>
                    <a:pt x="10612" y="999"/>
                  </a:lnTo>
                  <a:lnTo>
                    <a:pt x="58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64"/>
            <p:cNvSpPr/>
            <p:nvPr/>
          </p:nvSpPr>
          <p:spPr>
            <a:xfrm>
              <a:off x="3268825" y="4997850"/>
              <a:ext cx="265300" cy="206375"/>
            </a:xfrm>
            <a:custGeom>
              <a:avLst/>
              <a:gdLst/>
              <a:ahLst/>
              <a:cxnLst/>
              <a:rect l="l" t="t" r="r" b="b"/>
              <a:pathLst>
                <a:path w="10612" h="8255" extrusionOk="0">
                  <a:moveTo>
                    <a:pt x="5724" y="640"/>
                  </a:moveTo>
                  <a:lnTo>
                    <a:pt x="9983" y="1563"/>
                  </a:lnTo>
                  <a:lnTo>
                    <a:pt x="9983" y="7566"/>
                  </a:lnTo>
                  <a:lnTo>
                    <a:pt x="9983" y="7566"/>
                  </a:lnTo>
                  <a:cubicBezTo>
                    <a:pt x="9629" y="7580"/>
                    <a:pt x="9021" y="7603"/>
                    <a:pt x="8282" y="7626"/>
                  </a:cubicBezTo>
                  <a:cubicBezTo>
                    <a:pt x="7099" y="7626"/>
                    <a:pt x="5583" y="7663"/>
                    <a:pt x="4252" y="7663"/>
                  </a:cubicBezTo>
                  <a:cubicBezTo>
                    <a:pt x="2921" y="7663"/>
                    <a:pt x="1738" y="7626"/>
                    <a:pt x="1258" y="7589"/>
                  </a:cubicBezTo>
                  <a:cubicBezTo>
                    <a:pt x="925" y="7552"/>
                    <a:pt x="777" y="7441"/>
                    <a:pt x="703" y="7404"/>
                  </a:cubicBezTo>
                  <a:cubicBezTo>
                    <a:pt x="629" y="7330"/>
                    <a:pt x="629" y="7330"/>
                    <a:pt x="629" y="7256"/>
                  </a:cubicBezTo>
                  <a:cubicBezTo>
                    <a:pt x="629" y="7219"/>
                    <a:pt x="666" y="7109"/>
                    <a:pt x="703" y="7035"/>
                  </a:cubicBezTo>
                  <a:lnTo>
                    <a:pt x="777" y="6924"/>
                  </a:lnTo>
                  <a:lnTo>
                    <a:pt x="777" y="6887"/>
                  </a:lnTo>
                  <a:lnTo>
                    <a:pt x="5724" y="640"/>
                  </a:lnTo>
                  <a:close/>
                  <a:moveTo>
                    <a:pt x="5596" y="0"/>
                  </a:moveTo>
                  <a:cubicBezTo>
                    <a:pt x="5507" y="0"/>
                    <a:pt x="5422" y="61"/>
                    <a:pt x="5361" y="121"/>
                  </a:cubicBezTo>
                  <a:lnTo>
                    <a:pt x="296" y="6517"/>
                  </a:lnTo>
                  <a:lnTo>
                    <a:pt x="308" y="6525"/>
                  </a:lnTo>
                  <a:lnTo>
                    <a:pt x="308" y="6525"/>
                  </a:lnTo>
                  <a:cubicBezTo>
                    <a:pt x="268" y="6548"/>
                    <a:pt x="208" y="6620"/>
                    <a:pt x="149" y="6739"/>
                  </a:cubicBezTo>
                  <a:cubicBezTo>
                    <a:pt x="112" y="6850"/>
                    <a:pt x="1" y="7035"/>
                    <a:pt x="1" y="7256"/>
                  </a:cubicBezTo>
                  <a:cubicBezTo>
                    <a:pt x="1" y="7478"/>
                    <a:pt x="112" y="7737"/>
                    <a:pt x="296" y="7885"/>
                  </a:cubicBezTo>
                  <a:cubicBezTo>
                    <a:pt x="518" y="8033"/>
                    <a:pt x="814" y="8144"/>
                    <a:pt x="1184" y="8181"/>
                  </a:cubicBezTo>
                  <a:cubicBezTo>
                    <a:pt x="1738" y="8255"/>
                    <a:pt x="2884" y="8255"/>
                    <a:pt x="4252" y="8255"/>
                  </a:cubicBezTo>
                  <a:cubicBezTo>
                    <a:pt x="6951" y="8255"/>
                    <a:pt x="10316" y="8181"/>
                    <a:pt x="10316" y="8181"/>
                  </a:cubicBezTo>
                  <a:cubicBezTo>
                    <a:pt x="10463" y="8181"/>
                    <a:pt x="10611" y="8033"/>
                    <a:pt x="10611" y="7885"/>
                  </a:cubicBezTo>
                  <a:lnTo>
                    <a:pt x="10611" y="1304"/>
                  </a:lnTo>
                  <a:cubicBezTo>
                    <a:pt x="10611" y="1193"/>
                    <a:pt x="10500" y="1045"/>
                    <a:pt x="10352" y="1008"/>
                  </a:cubicBezTo>
                  <a:lnTo>
                    <a:pt x="5657" y="10"/>
                  </a:lnTo>
                  <a:cubicBezTo>
                    <a:pt x="5637" y="3"/>
                    <a:pt x="5617" y="0"/>
                    <a:pt x="5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64"/>
            <p:cNvSpPr/>
            <p:nvPr/>
          </p:nvSpPr>
          <p:spPr>
            <a:xfrm>
              <a:off x="3389900" y="4063650"/>
              <a:ext cx="271775" cy="1028750"/>
            </a:xfrm>
            <a:custGeom>
              <a:avLst/>
              <a:gdLst/>
              <a:ahLst/>
              <a:cxnLst/>
              <a:rect l="l" t="t" r="r" b="b"/>
              <a:pathLst>
                <a:path w="10871" h="41150" extrusionOk="0">
                  <a:moveTo>
                    <a:pt x="297" y="1"/>
                  </a:moveTo>
                  <a:lnTo>
                    <a:pt x="1" y="39264"/>
                  </a:lnTo>
                  <a:cubicBezTo>
                    <a:pt x="1" y="40299"/>
                    <a:pt x="851" y="41149"/>
                    <a:pt x="1886" y="41149"/>
                  </a:cubicBezTo>
                  <a:lnTo>
                    <a:pt x="3365" y="41149"/>
                  </a:lnTo>
                  <a:cubicBezTo>
                    <a:pt x="4289" y="41149"/>
                    <a:pt x="5066" y="40484"/>
                    <a:pt x="5214" y="39559"/>
                  </a:cubicBezTo>
                  <a:lnTo>
                    <a:pt x="10870" y="388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64"/>
            <p:cNvSpPr/>
            <p:nvPr/>
          </p:nvSpPr>
          <p:spPr>
            <a:xfrm>
              <a:off x="3382525" y="4055650"/>
              <a:ext cx="287450" cy="1044125"/>
            </a:xfrm>
            <a:custGeom>
              <a:avLst/>
              <a:gdLst/>
              <a:ahLst/>
              <a:cxnLst/>
              <a:rect l="l" t="t" r="r" b="b"/>
              <a:pathLst>
                <a:path w="11498" h="41765" extrusionOk="0">
                  <a:moveTo>
                    <a:pt x="921" y="777"/>
                  </a:moveTo>
                  <a:lnTo>
                    <a:pt x="10832" y="4388"/>
                  </a:lnTo>
                  <a:lnTo>
                    <a:pt x="5213" y="39842"/>
                  </a:lnTo>
                  <a:cubicBezTo>
                    <a:pt x="5102" y="40619"/>
                    <a:pt x="4437" y="41173"/>
                    <a:pt x="3660" y="41173"/>
                  </a:cubicBezTo>
                  <a:lnTo>
                    <a:pt x="2181" y="41173"/>
                  </a:lnTo>
                  <a:cubicBezTo>
                    <a:pt x="1331" y="41173"/>
                    <a:pt x="629" y="40471"/>
                    <a:pt x="629" y="39584"/>
                  </a:cubicBezTo>
                  <a:lnTo>
                    <a:pt x="921" y="777"/>
                  </a:lnTo>
                  <a:close/>
                  <a:moveTo>
                    <a:pt x="597" y="1"/>
                  </a:moveTo>
                  <a:cubicBezTo>
                    <a:pt x="543" y="1"/>
                    <a:pt x="487" y="19"/>
                    <a:pt x="444" y="62"/>
                  </a:cubicBezTo>
                  <a:cubicBezTo>
                    <a:pt x="333" y="99"/>
                    <a:pt x="296" y="210"/>
                    <a:pt x="296" y="321"/>
                  </a:cubicBezTo>
                  <a:lnTo>
                    <a:pt x="0" y="39584"/>
                  </a:lnTo>
                  <a:cubicBezTo>
                    <a:pt x="0" y="40804"/>
                    <a:pt x="961" y="41765"/>
                    <a:pt x="2181" y="41765"/>
                  </a:cubicBezTo>
                  <a:lnTo>
                    <a:pt x="3660" y="41765"/>
                  </a:lnTo>
                  <a:cubicBezTo>
                    <a:pt x="4732" y="41765"/>
                    <a:pt x="5657" y="40989"/>
                    <a:pt x="5804" y="39953"/>
                  </a:cubicBezTo>
                  <a:lnTo>
                    <a:pt x="11461" y="4240"/>
                  </a:lnTo>
                  <a:cubicBezTo>
                    <a:pt x="11498" y="4092"/>
                    <a:pt x="11424" y="3944"/>
                    <a:pt x="11276" y="3907"/>
                  </a:cubicBezTo>
                  <a:lnTo>
                    <a:pt x="703" y="25"/>
                  </a:lnTo>
                  <a:cubicBezTo>
                    <a:pt x="672" y="10"/>
                    <a:pt x="63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64"/>
            <p:cNvSpPr/>
            <p:nvPr/>
          </p:nvSpPr>
          <p:spPr>
            <a:xfrm>
              <a:off x="3397300" y="3850150"/>
              <a:ext cx="427050" cy="427050"/>
            </a:xfrm>
            <a:custGeom>
              <a:avLst/>
              <a:gdLst/>
              <a:ahLst/>
              <a:cxnLst/>
              <a:rect l="l" t="t" r="r" b="b"/>
              <a:pathLst>
                <a:path w="17082" h="17082" extrusionOk="0">
                  <a:moveTo>
                    <a:pt x="8541" y="1"/>
                  </a:moveTo>
                  <a:cubicBezTo>
                    <a:pt x="3846" y="1"/>
                    <a:pt x="1" y="3809"/>
                    <a:pt x="1" y="8541"/>
                  </a:cubicBezTo>
                  <a:cubicBezTo>
                    <a:pt x="1" y="13236"/>
                    <a:pt x="3846" y="17081"/>
                    <a:pt x="8541" y="17081"/>
                  </a:cubicBezTo>
                  <a:cubicBezTo>
                    <a:pt x="13273" y="17081"/>
                    <a:pt x="17081" y="13236"/>
                    <a:pt x="17081" y="8541"/>
                  </a:cubicBezTo>
                  <a:cubicBezTo>
                    <a:pt x="17081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64"/>
            <p:cNvSpPr/>
            <p:nvPr/>
          </p:nvSpPr>
          <p:spPr>
            <a:xfrm>
              <a:off x="338990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2" y="17081"/>
                    <a:pt x="4511" y="16194"/>
                    <a:pt x="3032" y="14678"/>
                  </a:cubicBezTo>
                  <a:cubicBezTo>
                    <a:pt x="1554" y="13199"/>
                    <a:pt x="629" y="11129"/>
                    <a:pt x="629" y="8874"/>
                  </a:cubicBezTo>
                  <a:cubicBezTo>
                    <a:pt x="629" y="6582"/>
                    <a:pt x="1554" y="4548"/>
                    <a:pt x="3032" y="3032"/>
                  </a:cubicBezTo>
                  <a:cubicBezTo>
                    <a:pt x="4511" y="1554"/>
                    <a:pt x="6582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7" y="1"/>
                    <a:pt x="1" y="3994"/>
                    <a:pt x="1" y="8874"/>
                  </a:cubicBezTo>
                  <a:cubicBezTo>
                    <a:pt x="1" y="13754"/>
                    <a:pt x="3957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64"/>
            <p:cNvSpPr/>
            <p:nvPr/>
          </p:nvSpPr>
          <p:spPr>
            <a:xfrm>
              <a:off x="414317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4733" y="1"/>
                  </a:moveTo>
                  <a:lnTo>
                    <a:pt x="1" y="999"/>
                  </a:lnTo>
                  <a:lnTo>
                    <a:pt x="1" y="7580"/>
                  </a:lnTo>
                  <a:cubicBezTo>
                    <a:pt x="1" y="7580"/>
                    <a:pt x="3369" y="7646"/>
                    <a:pt x="6064" y="7646"/>
                  </a:cubicBezTo>
                  <a:cubicBezTo>
                    <a:pt x="7411" y="7646"/>
                    <a:pt x="8590" y="7629"/>
                    <a:pt x="9096" y="7580"/>
                  </a:cubicBezTo>
                  <a:cubicBezTo>
                    <a:pt x="10611" y="7395"/>
                    <a:pt x="9761" y="6397"/>
                    <a:pt x="9761" y="6397"/>
                  </a:cubicBezTo>
                  <a:lnTo>
                    <a:pt x="47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64"/>
            <p:cNvSpPr/>
            <p:nvPr/>
          </p:nvSpPr>
          <p:spPr>
            <a:xfrm>
              <a:off x="4135800" y="4997850"/>
              <a:ext cx="265275" cy="206375"/>
            </a:xfrm>
            <a:custGeom>
              <a:avLst/>
              <a:gdLst/>
              <a:ahLst/>
              <a:cxnLst/>
              <a:rect l="l" t="t" r="r" b="b"/>
              <a:pathLst>
                <a:path w="10611" h="8255" extrusionOk="0">
                  <a:moveTo>
                    <a:pt x="4887" y="640"/>
                  </a:moveTo>
                  <a:lnTo>
                    <a:pt x="9797" y="6887"/>
                  </a:lnTo>
                  <a:lnTo>
                    <a:pt x="9834" y="6887"/>
                  </a:lnTo>
                  <a:cubicBezTo>
                    <a:pt x="9834" y="6887"/>
                    <a:pt x="9871" y="6961"/>
                    <a:pt x="9908" y="7035"/>
                  </a:cubicBezTo>
                  <a:cubicBezTo>
                    <a:pt x="9945" y="7109"/>
                    <a:pt x="9982" y="7219"/>
                    <a:pt x="9982" y="7256"/>
                  </a:cubicBezTo>
                  <a:cubicBezTo>
                    <a:pt x="9982" y="7330"/>
                    <a:pt x="9982" y="7330"/>
                    <a:pt x="9908" y="7404"/>
                  </a:cubicBezTo>
                  <a:cubicBezTo>
                    <a:pt x="9834" y="7441"/>
                    <a:pt x="9686" y="7552"/>
                    <a:pt x="9354" y="7589"/>
                  </a:cubicBezTo>
                  <a:cubicBezTo>
                    <a:pt x="8873" y="7626"/>
                    <a:pt x="7690" y="7663"/>
                    <a:pt x="6359" y="7663"/>
                  </a:cubicBezTo>
                  <a:cubicBezTo>
                    <a:pt x="5028" y="7663"/>
                    <a:pt x="3512" y="7626"/>
                    <a:pt x="2329" y="7626"/>
                  </a:cubicBezTo>
                  <a:cubicBezTo>
                    <a:pt x="1564" y="7602"/>
                    <a:pt x="938" y="7578"/>
                    <a:pt x="592" y="7564"/>
                  </a:cubicBezTo>
                  <a:lnTo>
                    <a:pt x="592" y="7564"/>
                  </a:lnTo>
                  <a:lnTo>
                    <a:pt x="592" y="1563"/>
                  </a:lnTo>
                  <a:lnTo>
                    <a:pt x="4887" y="640"/>
                  </a:lnTo>
                  <a:close/>
                  <a:moveTo>
                    <a:pt x="5015" y="0"/>
                  </a:moveTo>
                  <a:cubicBezTo>
                    <a:pt x="4995" y="0"/>
                    <a:pt x="4975" y="3"/>
                    <a:pt x="4954" y="10"/>
                  </a:cubicBezTo>
                  <a:lnTo>
                    <a:pt x="222" y="1008"/>
                  </a:lnTo>
                  <a:cubicBezTo>
                    <a:pt x="111" y="1045"/>
                    <a:pt x="0" y="1193"/>
                    <a:pt x="0" y="1304"/>
                  </a:cubicBezTo>
                  <a:lnTo>
                    <a:pt x="0" y="7885"/>
                  </a:lnTo>
                  <a:cubicBezTo>
                    <a:pt x="0" y="8033"/>
                    <a:pt x="111" y="8181"/>
                    <a:pt x="296" y="8181"/>
                  </a:cubicBezTo>
                  <a:cubicBezTo>
                    <a:pt x="296" y="8181"/>
                    <a:pt x="3660" y="8255"/>
                    <a:pt x="6359" y="8255"/>
                  </a:cubicBezTo>
                  <a:cubicBezTo>
                    <a:pt x="7690" y="8255"/>
                    <a:pt x="8873" y="8255"/>
                    <a:pt x="9428" y="8181"/>
                  </a:cubicBezTo>
                  <a:cubicBezTo>
                    <a:pt x="9797" y="8144"/>
                    <a:pt x="10093" y="8033"/>
                    <a:pt x="10278" y="7885"/>
                  </a:cubicBezTo>
                  <a:cubicBezTo>
                    <a:pt x="10500" y="7737"/>
                    <a:pt x="10611" y="7478"/>
                    <a:pt x="10611" y="7256"/>
                  </a:cubicBezTo>
                  <a:cubicBezTo>
                    <a:pt x="10611" y="7035"/>
                    <a:pt x="10500" y="6850"/>
                    <a:pt x="10426" y="6739"/>
                  </a:cubicBezTo>
                  <a:cubicBezTo>
                    <a:pt x="10352" y="6591"/>
                    <a:pt x="10315" y="6517"/>
                    <a:pt x="10278" y="6517"/>
                  </a:cubicBezTo>
                  <a:lnTo>
                    <a:pt x="5250" y="121"/>
                  </a:lnTo>
                  <a:cubicBezTo>
                    <a:pt x="5190" y="61"/>
                    <a:pt x="5105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64"/>
            <p:cNvSpPr/>
            <p:nvPr/>
          </p:nvSpPr>
          <p:spPr>
            <a:xfrm>
              <a:off x="4008250" y="4063650"/>
              <a:ext cx="271750" cy="1028750"/>
            </a:xfrm>
            <a:custGeom>
              <a:avLst/>
              <a:gdLst/>
              <a:ahLst/>
              <a:cxnLst/>
              <a:rect l="l" t="t" r="r" b="b"/>
              <a:pathLst>
                <a:path w="10870" h="41150" extrusionOk="0">
                  <a:moveTo>
                    <a:pt x="10574" y="1"/>
                  </a:moveTo>
                  <a:lnTo>
                    <a:pt x="0" y="3883"/>
                  </a:lnTo>
                  <a:lnTo>
                    <a:pt x="5657" y="39559"/>
                  </a:lnTo>
                  <a:cubicBezTo>
                    <a:pt x="5805" y="40484"/>
                    <a:pt x="6581" y="41149"/>
                    <a:pt x="7505" y="41149"/>
                  </a:cubicBezTo>
                  <a:lnTo>
                    <a:pt x="8984" y="41149"/>
                  </a:lnTo>
                  <a:cubicBezTo>
                    <a:pt x="10019" y="41149"/>
                    <a:pt x="10870" y="40299"/>
                    <a:pt x="10870" y="39264"/>
                  </a:cubicBezTo>
                  <a:lnTo>
                    <a:pt x="105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64"/>
            <p:cNvSpPr/>
            <p:nvPr/>
          </p:nvSpPr>
          <p:spPr>
            <a:xfrm>
              <a:off x="3999925" y="4055650"/>
              <a:ext cx="287475" cy="1044125"/>
            </a:xfrm>
            <a:custGeom>
              <a:avLst/>
              <a:gdLst/>
              <a:ahLst/>
              <a:cxnLst/>
              <a:rect l="l" t="t" r="r" b="b"/>
              <a:pathLst>
                <a:path w="11499" h="41765" extrusionOk="0">
                  <a:moveTo>
                    <a:pt x="10577" y="764"/>
                  </a:moveTo>
                  <a:lnTo>
                    <a:pt x="10870" y="39584"/>
                  </a:lnTo>
                  <a:cubicBezTo>
                    <a:pt x="10870" y="40471"/>
                    <a:pt x="10167" y="41173"/>
                    <a:pt x="9317" y="41173"/>
                  </a:cubicBezTo>
                  <a:lnTo>
                    <a:pt x="7838" y="41173"/>
                  </a:lnTo>
                  <a:cubicBezTo>
                    <a:pt x="7062" y="41173"/>
                    <a:pt x="6396" y="40619"/>
                    <a:pt x="6285" y="39842"/>
                  </a:cubicBezTo>
                  <a:lnTo>
                    <a:pt x="666" y="4388"/>
                  </a:lnTo>
                  <a:lnTo>
                    <a:pt x="10577" y="764"/>
                  </a:lnTo>
                  <a:close/>
                  <a:moveTo>
                    <a:pt x="10902" y="1"/>
                  </a:moveTo>
                  <a:cubicBezTo>
                    <a:pt x="10863" y="1"/>
                    <a:pt x="10827" y="10"/>
                    <a:pt x="10796" y="25"/>
                  </a:cubicBezTo>
                  <a:lnTo>
                    <a:pt x="222" y="3907"/>
                  </a:lnTo>
                  <a:cubicBezTo>
                    <a:pt x="74" y="3944"/>
                    <a:pt x="0" y="4092"/>
                    <a:pt x="37" y="4240"/>
                  </a:cubicBezTo>
                  <a:lnTo>
                    <a:pt x="5657" y="39953"/>
                  </a:lnTo>
                  <a:cubicBezTo>
                    <a:pt x="5842" y="40989"/>
                    <a:pt x="6766" y="41765"/>
                    <a:pt x="7838" y="41765"/>
                  </a:cubicBezTo>
                  <a:lnTo>
                    <a:pt x="9317" y="41765"/>
                  </a:lnTo>
                  <a:cubicBezTo>
                    <a:pt x="10500" y="41765"/>
                    <a:pt x="11498" y="40804"/>
                    <a:pt x="11498" y="39584"/>
                  </a:cubicBezTo>
                  <a:lnTo>
                    <a:pt x="11203" y="321"/>
                  </a:lnTo>
                  <a:cubicBezTo>
                    <a:pt x="11203" y="210"/>
                    <a:pt x="11129" y="99"/>
                    <a:pt x="11055" y="62"/>
                  </a:cubicBezTo>
                  <a:cubicBezTo>
                    <a:pt x="11011" y="19"/>
                    <a:pt x="10955" y="1"/>
                    <a:pt x="10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64"/>
            <p:cNvSpPr/>
            <p:nvPr/>
          </p:nvSpPr>
          <p:spPr>
            <a:xfrm>
              <a:off x="3844650" y="3850150"/>
              <a:ext cx="427950" cy="427050"/>
            </a:xfrm>
            <a:custGeom>
              <a:avLst/>
              <a:gdLst/>
              <a:ahLst/>
              <a:cxnLst/>
              <a:rect l="l" t="t" r="r" b="b"/>
              <a:pathLst>
                <a:path w="17118" h="17082" extrusionOk="0">
                  <a:moveTo>
                    <a:pt x="8541" y="1"/>
                  </a:moveTo>
                  <a:cubicBezTo>
                    <a:pt x="3845" y="1"/>
                    <a:pt x="0" y="3809"/>
                    <a:pt x="0" y="8541"/>
                  </a:cubicBezTo>
                  <a:cubicBezTo>
                    <a:pt x="0" y="13236"/>
                    <a:pt x="3845" y="17081"/>
                    <a:pt x="8541" y="17081"/>
                  </a:cubicBezTo>
                  <a:cubicBezTo>
                    <a:pt x="13273" y="17081"/>
                    <a:pt x="17118" y="13236"/>
                    <a:pt x="17118" y="8541"/>
                  </a:cubicBezTo>
                  <a:cubicBezTo>
                    <a:pt x="17118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64"/>
            <p:cNvSpPr/>
            <p:nvPr/>
          </p:nvSpPr>
          <p:spPr>
            <a:xfrm>
              <a:off x="383725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1" y="17081"/>
                    <a:pt x="4511" y="16194"/>
                    <a:pt x="3032" y="14678"/>
                  </a:cubicBezTo>
                  <a:cubicBezTo>
                    <a:pt x="1553" y="13199"/>
                    <a:pt x="629" y="11129"/>
                    <a:pt x="629" y="8874"/>
                  </a:cubicBezTo>
                  <a:cubicBezTo>
                    <a:pt x="629" y="6582"/>
                    <a:pt x="1553" y="4548"/>
                    <a:pt x="3032" y="3032"/>
                  </a:cubicBezTo>
                  <a:cubicBezTo>
                    <a:pt x="4511" y="1554"/>
                    <a:pt x="6581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6" y="1"/>
                    <a:pt x="1" y="3994"/>
                    <a:pt x="1" y="8874"/>
                  </a:cubicBezTo>
                  <a:cubicBezTo>
                    <a:pt x="1" y="13754"/>
                    <a:pt x="3956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64"/>
            <p:cNvSpPr/>
            <p:nvPr/>
          </p:nvSpPr>
          <p:spPr>
            <a:xfrm>
              <a:off x="3685675" y="2397200"/>
              <a:ext cx="332750" cy="450150"/>
            </a:xfrm>
            <a:custGeom>
              <a:avLst/>
              <a:gdLst/>
              <a:ahLst/>
              <a:cxnLst/>
              <a:rect l="l" t="t" r="r" b="b"/>
              <a:pathLst>
                <a:path w="13310" h="18006" extrusionOk="0">
                  <a:moveTo>
                    <a:pt x="6433" y="1"/>
                  </a:moveTo>
                  <a:cubicBezTo>
                    <a:pt x="5657" y="1"/>
                    <a:pt x="4881" y="112"/>
                    <a:pt x="4252" y="333"/>
                  </a:cubicBezTo>
                  <a:cubicBezTo>
                    <a:pt x="0" y="2034"/>
                    <a:pt x="1442" y="9280"/>
                    <a:pt x="2034" y="12755"/>
                  </a:cubicBezTo>
                  <a:cubicBezTo>
                    <a:pt x="2516" y="15718"/>
                    <a:pt x="5405" y="18006"/>
                    <a:pt x="8369" y="18006"/>
                  </a:cubicBezTo>
                  <a:cubicBezTo>
                    <a:pt x="8586" y="18006"/>
                    <a:pt x="8804" y="17994"/>
                    <a:pt x="9021" y="17968"/>
                  </a:cubicBezTo>
                  <a:cubicBezTo>
                    <a:pt x="13125" y="17525"/>
                    <a:pt x="13310" y="12534"/>
                    <a:pt x="13162" y="9391"/>
                  </a:cubicBezTo>
                  <a:cubicBezTo>
                    <a:pt x="12903" y="4770"/>
                    <a:pt x="12090" y="38"/>
                    <a:pt x="6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64"/>
            <p:cNvSpPr/>
            <p:nvPr/>
          </p:nvSpPr>
          <p:spPr>
            <a:xfrm>
              <a:off x="3710625" y="2388875"/>
              <a:ext cx="312425" cy="466800"/>
            </a:xfrm>
            <a:custGeom>
              <a:avLst/>
              <a:gdLst/>
              <a:ahLst/>
              <a:cxnLst/>
              <a:rect l="l" t="t" r="r" b="b"/>
              <a:pathLst>
                <a:path w="12497" h="18672" extrusionOk="0">
                  <a:moveTo>
                    <a:pt x="5435" y="629"/>
                  </a:moveTo>
                  <a:cubicBezTo>
                    <a:pt x="6803" y="629"/>
                    <a:pt x="7838" y="925"/>
                    <a:pt x="8689" y="1406"/>
                  </a:cubicBezTo>
                  <a:cubicBezTo>
                    <a:pt x="9909" y="2145"/>
                    <a:pt x="10648" y="3365"/>
                    <a:pt x="11092" y="4807"/>
                  </a:cubicBezTo>
                  <a:cubicBezTo>
                    <a:pt x="11572" y="6286"/>
                    <a:pt x="11757" y="8023"/>
                    <a:pt x="11831" y="9761"/>
                  </a:cubicBezTo>
                  <a:cubicBezTo>
                    <a:pt x="11868" y="10168"/>
                    <a:pt x="11868" y="10648"/>
                    <a:pt x="11868" y="11129"/>
                  </a:cubicBezTo>
                  <a:cubicBezTo>
                    <a:pt x="11868" y="12645"/>
                    <a:pt x="11720" y="14309"/>
                    <a:pt x="11129" y="15602"/>
                  </a:cubicBezTo>
                  <a:cubicBezTo>
                    <a:pt x="10870" y="16231"/>
                    <a:pt x="10463" y="16786"/>
                    <a:pt x="9983" y="17229"/>
                  </a:cubicBezTo>
                  <a:cubicBezTo>
                    <a:pt x="9465" y="17636"/>
                    <a:pt x="8837" y="17932"/>
                    <a:pt x="8023" y="18006"/>
                  </a:cubicBezTo>
                  <a:cubicBezTo>
                    <a:pt x="7801" y="18043"/>
                    <a:pt x="7617" y="18043"/>
                    <a:pt x="7395" y="18043"/>
                  </a:cubicBezTo>
                  <a:cubicBezTo>
                    <a:pt x="5990" y="18043"/>
                    <a:pt x="4585" y="17488"/>
                    <a:pt x="3476" y="16601"/>
                  </a:cubicBezTo>
                  <a:cubicBezTo>
                    <a:pt x="2367" y="15676"/>
                    <a:pt x="1553" y="14419"/>
                    <a:pt x="1332" y="13052"/>
                  </a:cubicBezTo>
                  <a:cubicBezTo>
                    <a:pt x="1073" y="11462"/>
                    <a:pt x="629" y="9059"/>
                    <a:pt x="629" y="6840"/>
                  </a:cubicBezTo>
                  <a:cubicBezTo>
                    <a:pt x="629" y="5509"/>
                    <a:pt x="777" y="4216"/>
                    <a:pt x="1221" y="3217"/>
                  </a:cubicBezTo>
                  <a:cubicBezTo>
                    <a:pt x="1627" y="2182"/>
                    <a:pt x="2293" y="1406"/>
                    <a:pt x="3365" y="962"/>
                  </a:cubicBezTo>
                  <a:cubicBezTo>
                    <a:pt x="3957" y="740"/>
                    <a:pt x="4659" y="629"/>
                    <a:pt x="5398" y="629"/>
                  </a:cubicBezTo>
                  <a:close/>
                  <a:moveTo>
                    <a:pt x="5398" y="1"/>
                  </a:moveTo>
                  <a:cubicBezTo>
                    <a:pt x="4585" y="1"/>
                    <a:pt x="3809" y="149"/>
                    <a:pt x="3143" y="408"/>
                  </a:cubicBezTo>
                  <a:cubicBezTo>
                    <a:pt x="1886" y="888"/>
                    <a:pt x="1110" y="1812"/>
                    <a:pt x="629" y="2959"/>
                  </a:cubicBezTo>
                  <a:cubicBezTo>
                    <a:pt x="149" y="4105"/>
                    <a:pt x="1" y="5473"/>
                    <a:pt x="1" y="6840"/>
                  </a:cubicBezTo>
                  <a:cubicBezTo>
                    <a:pt x="1" y="9133"/>
                    <a:pt x="481" y="11573"/>
                    <a:pt x="740" y="13162"/>
                  </a:cubicBezTo>
                  <a:cubicBezTo>
                    <a:pt x="999" y="14715"/>
                    <a:pt x="1886" y="16083"/>
                    <a:pt x="3069" y="17081"/>
                  </a:cubicBezTo>
                  <a:cubicBezTo>
                    <a:pt x="4289" y="18043"/>
                    <a:pt x="5842" y="18671"/>
                    <a:pt x="7395" y="18671"/>
                  </a:cubicBezTo>
                  <a:cubicBezTo>
                    <a:pt x="7617" y="18671"/>
                    <a:pt x="7838" y="18634"/>
                    <a:pt x="8060" y="18634"/>
                  </a:cubicBezTo>
                  <a:cubicBezTo>
                    <a:pt x="9021" y="18523"/>
                    <a:pt x="9761" y="18190"/>
                    <a:pt x="10352" y="17673"/>
                  </a:cubicBezTo>
                  <a:cubicBezTo>
                    <a:pt x="11277" y="16970"/>
                    <a:pt x="11794" y="15861"/>
                    <a:pt x="12090" y="14715"/>
                  </a:cubicBezTo>
                  <a:cubicBezTo>
                    <a:pt x="12423" y="13569"/>
                    <a:pt x="12497" y="12312"/>
                    <a:pt x="12497" y="11129"/>
                  </a:cubicBezTo>
                  <a:cubicBezTo>
                    <a:pt x="12497" y="10648"/>
                    <a:pt x="12497" y="10168"/>
                    <a:pt x="12460" y="9724"/>
                  </a:cubicBezTo>
                  <a:cubicBezTo>
                    <a:pt x="12312" y="7395"/>
                    <a:pt x="12053" y="4992"/>
                    <a:pt x="11092" y="3143"/>
                  </a:cubicBezTo>
                  <a:cubicBezTo>
                    <a:pt x="10611" y="2219"/>
                    <a:pt x="9909" y="1443"/>
                    <a:pt x="8985" y="888"/>
                  </a:cubicBezTo>
                  <a:cubicBezTo>
                    <a:pt x="8060" y="334"/>
                    <a:pt x="6877" y="38"/>
                    <a:pt x="5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64"/>
            <p:cNvSpPr/>
            <p:nvPr/>
          </p:nvSpPr>
          <p:spPr>
            <a:xfrm>
              <a:off x="3762400" y="2725350"/>
              <a:ext cx="136800" cy="153425"/>
            </a:xfrm>
            <a:custGeom>
              <a:avLst/>
              <a:gdLst/>
              <a:ahLst/>
              <a:cxnLst/>
              <a:rect l="l" t="t" r="r" b="b"/>
              <a:pathLst>
                <a:path w="5472" h="6137" extrusionOk="0">
                  <a:moveTo>
                    <a:pt x="1639" y="0"/>
                  </a:moveTo>
                  <a:cubicBezTo>
                    <a:pt x="994" y="0"/>
                    <a:pt x="403" y="187"/>
                    <a:pt x="0" y="702"/>
                  </a:cubicBezTo>
                  <a:lnTo>
                    <a:pt x="444" y="5730"/>
                  </a:lnTo>
                  <a:lnTo>
                    <a:pt x="5250" y="6136"/>
                  </a:lnTo>
                  <a:lnTo>
                    <a:pt x="5472" y="1330"/>
                  </a:lnTo>
                  <a:cubicBezTo>
                    <a:pt x="5472" y="1330"/>
                    <a:pt x="3360" y="0"/>
                    <a:pt x="1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64"/>
            <p:cNvSpPr/>
            <p:nvPr/>
          </p:nvSpPr>
          <p:spPr>
            <a:xfrm>
              <a:off x="3755000" y="2717000"/>
              <a:ext cx="151600" cy="169525"/>
            </a:xfrm>
            <a:custGeom>
              <a:avLst/>
              <a:gdLst/>
              <a:ahLst/>
              <a:cxnLst/>
              <a:rect l="l" t="t" r="r" b="b"/>
              <a:pathLst>
                <a:path w="6064" h="6781" extrusionOk="0">
                  <a:moveTo>
                    <a:pt x="1923" y="629"/>
                  </a:moveTo>
                  <a:cubicBezTo>
                    <a:pt x="2699" y="629"/>
                    <a:pt x="3660" y="925"/>
                    <a:pt x="4363" y="1257"/>
                  </a:cubicBezTo>
                  <a:cubicBezTo>
                    <a:pt x="4732" y="1442"/>
                    <a:pt x="5028" y="1590"/>
                    <a:pt x="5250" y="1701"/>
                  </a:cubicBezTo>
                  <a:cubicBezTo>
                    <a:pt x="5321" y="1749"/>
                    <a:pt x="5377" y="1781"/>
                    <a:pt x="5428" y="1807"/>
                  </a:cubicBezTo>
                  <a:lnTo>
                    <a:pt x="5428" y="1807"/>
                  </a:lnTo>
                  <a:lnTo>
                    <a:pt x="5250" y="6138"/>
                  </a:lnTo>
                  <a:lnTo>
                    <a:pt x="998" y="5768"/>
                  </a:lnTo>
                  <a:lnTo>
                    <a:pt x="638" y="1112"/>
                  </a:lnTo>
                  <a:lnTo>
                    <a:pt x="638" y="1112"/>
                  </a:lnTo>
                  <a:cubicBezTo>
                    <a:pt x="779" y="950"/>
                    <a:pt x="963" y="838"/>
                    <a:pt x="1146" y="777"/>
                  </a:cubicBezTo>
                  <a:cubicBezTo>
                    <a:pt x="1368" y="666"/>
                    <a:pt x="1664" y="629"/>
                    <a:pt x="1923" y="629"/>
                  </a:cubicBezTo>
                  <a:close/>
                  <a:moveTo>
                    <a:pt x="1923" y="0"/>
                  </a:moveTo>
                  <a:cubicBezTo>
                    <a:pt x="1590" y="0"/>
                    <a:pt x="1257" y="74"/>
                    <a:pt x="925" y="185"/>
                  </a:cubicBezTo>
                  <a:cubicBezTo>
                    <a:pt x="592" y="333"/>
                    <a:pt x="296" y="518"/>
                    <a:pt x="74" y="814"/>
                  </a:cubicBezTo>
                  <a:cubicBezTo>
                    <a:pt x="0" y="888"/>
                    <a:pt x="0" y="962"/>
                    <a:pt x="0" y="1036"/>
                  </a:cubicBezTo>
                  <a:lnTo>
                    <a:pt x="407" y="6064"/>
                  </a:lnTo>
                  <a:cubicBezTo>
                    <a:pt x="444" y="6212"/>
                    <a:pt x="555" y="6359"/>
                    <a:pt x="703" y="6359"/>
                  </a:cubicBezTo>
                  <a:lnTo>
                    <a:pt x="5509" y="6766"/>
                  </a:lnTo>
                  <a:cubicBezTo>
                    <a:pt x="5539" y="6776"/>
                    <a:pt x="5566" y="6781"/>
                    <a:pt x="5591" y="6781"/>
                  </a:cubicBezTo>
                  <a:cubicBezTo>
                    <a:pt x="5659" y="6781"/>
                    <a:pt x="5714" y="6746"/>
                    <a:pt x="5768" y="6692"/>
                  </a:cubicBezTo>
                  <a:cubicBezTo>
                    <a:pt x="5805" y="6655"/>
                    <a:pt x="5842" y="6581"/>
                    <a:pt x="5842" y="6470"/>
                  </a:cubicBezTo>
                  <a:lnTo>
                    <a:pt x="6063" y="1664"/>
                  </a:lnTo>
                  <a:cubicBezTo>
                    <a:pt x="6063" y="1553"/>
                    <a:pt x="6026" y="1442"/>
                    <a:pt x="5916" y="1405"/>
                  </a:cubicBezTo>
                  <a:cubicBezTo>
                    <a:pt x="5916" y="1368"/>
                    <a:pt x="5398" y="1036"/>
                    <a:pt x="4622" y="703"/>
                  </a:cubicBezTo>
                  <a:cubicBezTo>
                    <a:pt x="3845" y="370"/>
                    <a:pt x="2884" y="0"/>
                    <a:pt x="1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64"/>
            <p:cNvSpPr/>
            <p:nvPr/>
          </p:nvSpPr>
          <p:spPr>
            <a:xfrm>
              <a:off x="3642950" y="2338775"/>
              <a:ext cx="450350" cy="524625"/>
            </a:xfrm>
            <a:custGeom>
              <a:avLst/>
              <a:gdLst/>
              <a:ahLst/>
              <a:cxnLst/>
              <a:rect l="l" t="t" r="r" b="b"/>
              <a:pathLst>
                <a:path w="18014" h="20985" extrusionOk="0">
                  <a:moveTo>
                    <a:pt x="11262" y="9730"/>
                  </a:moveTo>
                  <a:cubicBezTo>
                    <a:pt x="11883" y="9730"/>
                    <a:pt x="12619" y="11617"/>
                    <a:pt x="12727" y="11913"/>
                  </a:cubicBezTo>
                  <a:cubicBezTo>
                    <a:pt x="12727" y="12911"/>
                    <a:pt x="12616" y="14538"/>
                    <a:pt x="12357" y="15092"/>
                  </a:cubicBezTo>
                  <a:cubicBezTo>
                    <a:pt x="12209" y="15351"/>
                    <a:pt x="11913" y="15647"/>
                    <a:pt x="11544" y="15906"/>
                  </a:cubicBezTo>
                  <a:cubicBezTo>
                    <a:pt x="12024" y="15277"/>
                    <a:pt x="12172" y="14760"/>
                    <a:pt x="11728" y="14686"/>
                  </a:cubicBezTo>
                  <a:cubicBezTo>
                    <a:pt x="10250" y="14464"/>
                    <a:pt x="10028" y="13429"/>
                    <a:pt x="10656" y="10693"/>
                  </a:cubicBezTo>
                  <a:cubicBezTo>
                    <a:pt x="10817" y="9991"/>
                    <a:pt x="11032" y="9730"/>
                    <a:pt x="11262" y="9730"/>
                  </a:cubicBezTo>
                  <a:close/>
                  <a:moveTo>
                    <a:pt x="6846" y="1"/>
                  </a:moveTo>
                  <a:cubicBezTo>
                    <a:pt x="3183" y="1"/>
                    <a:pt x="1" y="4529"/>
                    <a:pt x="1229" y="9658"/>
                  </a:cubicBezTo>
                  <a:cubicBezTo>
                    <a:pt x="1931" y="12652"/>
                    <a:pt x="3743" y="17348"/>
                    <a:pt x="7144" y="18272"/>
                  </a:cubicBezTo>
                  <a:cubicBezTo>
                    <a:pt x="7305" y="18314"/>
                    <a:pt x="7471" y="18333"/>
                    <a:pt x="7640" y="18333"/>
                  </a:cubicBezTo>
                  <a:cubicBezTo>
                    <a:pt x="8367" y="18333"/>
                    <a:pt x="9153" y="17975"/>
                    <a:pt x="9843" y="17496"/>
                  </a:cubicBezTo>
                  <a:lnTo>
                    <a:pt x="9843" y="17496"/>
                  </a:lnTo>
                  <a:cubicBezTo>
                    <a:pt x="9806" y="17606"/>
                    <a:pt x="9806" y="17717"/>
                    <a:pt x="9806" y="17828"/>
                  </a:cubicBezTo>
                  <a:cubicBezTo>
                    <a:pt x="10019" y="18643"/>
                    <a:pt x="9824" y="20985"/>
                    <a:pt x="11498" y="20985"/>
                  </a:cubicBezTo>
                  <a:cubicBezTo>
                    <a:pt x="11571" y="20985"/>
                    <a:pt x="11648" y="20980"/>
                    <a:pt x="11728" y="20971"/>
                  </a:cubicBezTo>
                  <a:cubicBezTo>
                    <a:pt x="13614" y="20749"/>
                    <a:pt x="14871" y="17422"/>
                    <a:pt x="14871" y="15943"/>
                  </a:cubicBezTo>
                  <a:cubicBezTo>
                    <a:pt x="14871" y="14464"/>
                    <a:pt x="13392" y="13614"/>
                    <a:pt x="13392" y="13614"/>
                  </a:cubicBezTo>
                  <a:lnTo>
                    <a:pt x="12985" y="7957"/>
                  </a:lnTo>
                  <a:cubicBezTo>
                    <a:pt x="12985" y="7957"/>
                    <a:pt x="14649" y="7957"/>
                    <a:pt x="16313" y="5887"/>
                  </a:cubicBezTo>
                  <a:cubicBezTo>
                    <a:pt x="18013" y="3779"/>
                    <a:pt x="11285" y="230"/>
                    <a:pt x="7107" y="8"/>
                  </a:cubicBezTo>
                  <a:cubicBezTo>
                    <a:pt x="7020" y="3"/>
                    <a:pt x="6933" y="1"/>
                    <a:pt x="6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64"/>
            <p:cNvSpPr/>
            <p:nvPr/>
          </p:nvSpPr>
          <p:spPr>
            <a:xfrm>
              <a:off x="3658875" y="2330650"/>
              <a:ext cx="406700" cy="540725"/>
            </a:xfrm>
            <a:custGeom>
              <a:avLst/>
              <a:gdLst/>
              <a:ahLst/>
              <a:cxnLst/>
              <a:rect l="l" t="t" r="r" b="b"/>
              <a:pathLst>
                <a:path w="16268" h="21629" extrusionOk="0">
                  <a:moveTo>
                    <a:pt x="10685" y="10389"/>
                  </a:moveTo>
                  <a:cubicBezTo>
                    <a:pt x="10796" y="10463"/>
                    <a:pt x="10907" y="10574"/>
                    <a:pt x="11018" y="10759"/>
                  </a:cubicBezTo>
                  <a:cubicBezTo>
                    <a:pt x="11376" y="11248"/>
                    <a:pt x="11677" y="11966"/>
                    <a:pt x="11794" y="12256"/>
                  </a:cubicBezTo>
                  <a:lnTo>
                    <a:pt x="11794" y="12256"/>
                  </a:lnTo>
                  <a:cubicBezTo>
                    <a:pt x="11793" y="12736"/>
                    <a:pt x="11756" y="13392"/>
                    <a:pt x="11683" y="13976"/>
                  </a:cubicBezTo>
                  <a:cubicBezTo>
                    <a:pt x="11646" y="14271"/>
                    <a:pt x="11609" y="14530"/>
                    <a:pt x="11572" y="14752"/>
                  </a:cubicBezTo>
                  <a:cubicBezTo>
                    <a:pt x="11562" y="14821"/>
                    <a:pt x="11550" y="14885"/>
                    <a:pt x="11536" y="14943"/>
                  </a:cubicBezTo>
                  <a:lnTo>
                    <a:pt x="11536" y="14943"/>
                  </a:lnTo>
                  <a:cubicBezTo>
                    <a:pt x="11524" y="14928"/>
                    <a:pt x="11512" y="14914"/>
                    <a:pt x="11498" y="14900"/>
                  </a:cubicBezTo>
                  <a:cubicBezTo>
                    <a:pt x="11424" y="14789"/>
                    <a:pt x="11276" y="14715"/>
                    <a:pt x="11128" y="14715"/>
                  </a:cubicBezTo>
                  <a:cubicBezTo>
                    <a:pt x="10685" y="14641"/>
                    <a:pt x="10426" y="14493"/>
                    <a:pt x="10278" y="14308"/>
                  </a:cubicBezTo>
                  <a:cubicBezTo>
                    <a:pt x="10093" y="14124"/>
                    <a:pt x="9982" y="13791"/>
                    <a:pt x="9982" y="13273"/>
                  </a:cubicBezTo>
                  <a:cubicBezTo>
                    <a:pt x="9982" y="12756"/>
                    <a:pt x="10093" y="12016"/>
                    <a:pt x="10315" y="11092"/>
                  </a:cubicBezTo>
                  <a:cubicBezTo>
                    <a:pt x="10389" y="10759"/>
                    <a:pt x="10500" y="10537"/>
                    <a:pt x="10574" y="10463"/>
                  </a:cubicBezTo>
                  <a:lnTo>
                    <a:pt x="10611" y="10389"/>
                  </a:lnTo>
                  <a:close/>
                  <a:moveTo>
                    <a:pt x="6433" y="629"/>
                  </a:moveTo>
                  <a:cubicBezTo>
                    <a:pt x="8245" y="740"/>
                    <a:pt x="10611" y="1480"/>
                    <a:pt x="12459" y="2478"/>
                  </a:cubicBezTo>
                  <a:cubicBezTo>
                    <a:pt x="13384" y="2958"/>
                    <a:pt x="14234" y="3513"/>
                    <a:pt x="14789" y="4031"/>
                  </a:cubicBezTo>
                  <a:cubicBezTo>
                    <a:pt x="15084" y="4289"/>
                    <a:pt x="15306" y="4585"/>
                    <a:pt x="15417" y="4807"/>
                  </a:cubicBezTo>
                  <a:cubicBezTo>
                    <a:pt x="15565" y="5066"/>
                    <a:pt x="15639" y="5288"/>
                    <a:pt x="15639" y="5472"/>
                  </a:cubicBezTo>
                  <a:cubicBezTo>
                    <a:pt x="15639" y="5657"/>
                    <a:pt x="15602" y="5842"/>
                    <a:pt x="15454" y="5990"/>
                  </a:cubicBezTo>
                  <a:cubicBezTo>
                    <a:pt x="14641" y="7025"/>
                    <a:pt x="13864" y="7506"/>
                    <a:pt x="13273" y="7765"/>
                  </a:cubicBezTo>
                  <a:cubicBezTo>
                    <a:pt x="12977" y="7875"/>
                    <a:pt x="12718" y="7912"/>
                    <a:pt x="12570" y="7949"/>
                  </a:cubicBezTo>
                  <a:cubicBezTo>
                    <a:pt x="12496" y="7986"/>
                    <a:pt x="12422" y="7986"/>
                    <a:pt x="12385" y="7986"/>
                  </a:cubicBezTo>
                  <a:lnTo>
                    <a:pt x="12348" y="7986"/>
                  </a:lnTo>
                  <a:cubicBezTo>
                    <a:pt x="12238" y="7986"/>
                    <a:pt x="12164" y="8023"/>
                    <a:pt x="12090" y="8097"/>
                  </a:cubicBezTo>
                  <a:cubicBezTo>
                    <a:pt x="12053" y="8134"/>
                    <a:pt x="12016" y="8245"/>
                    <a:pt x="12016" y="8319"/>
                  </a:cubicBezTo>
                  <a:lnTo>
                    <a:pt x="12294" y="11868"/>
                  </a:lnTo>
                  <a:lnTo>
                    <a:pt x="12294" y="11868"/>
                  </a:lnTo>
                  <a:cubicBezTo>
                    <a:pt x="12196" y="11621"/>
                    <a:pt x="12030" y="11256"/>
                    <a:pt x="11831" y="10907"/>
                  </a:cubicBezTo>
                  <a:cubicBezTo>
                    <a:pt x="11683" y="10648"/>
                    <a:pt x="11535" y="10389"/>
                    <a:pt x="11350" y="10168"/>
                  </a:cubicBezTo>
                  <a:cubicBezTo>
                    <a:pt x="11239" y="10057"/>
                    <a:pt x="11165" y="9946"/>
                    <a:pt x="11055" y="9872"/>
                  </a:cubicBezTo>
                  <a:cubicBezTo>
                    <a:pt x="10907" y="9798"/>
                    <a:pt x="10796" y="9761"/>
                    <a:pt x="10648" y="9761"/>
                  </a:cubicBezTo>
                  <a:cubicBezTo>
                    <a:pt x="10500" y="9761"/>
                    <a:pt x="10389" y="9798"/>
                    <a:pt x="10278" y="9872"/>
                  </a:cubicBezTo>
                  <a:cubicBezTo>
                    <a:pt x="10130" y="9946"/>
                    <a:pt x="10056" y="10094"/>
                    <a:pt x="9945" y="10279"/>
                  </a:cubicBezTo>
                  <a:cubicBezTo>
                    <a:pt x="9871" y="10463"/>
                    <a:pt x="9798" y="10685"/>
                    <a:pt x="9724" y="10944"/>
                  </a:cubicBezTo>
                  <a:cubicBezTo>
                    <a:pt x="9502" y="11905"/>
                    <a:pt x="9391" y="12645"/>
                    <a:pt x="9391" y="13273"/>
                  </a:cubicBezTo>
                  <a:cubicBezTo>
                    <a:pt x="9391" y="13865"/>
                    <a:pt x="9502" y="14345"/>
                    <a:pt x="9798" y="14678"/>
                  </a:cubicBezTo>
                  <a:cubicBezTo>
                    <a:pt x="10056" y="15048"/>
                    <a:pt x="10500" y="15233"/>
                    <a:pt x="11018" y="15307"/>
                  </a:cubicBezTo>
                  <a:lnTo>
                    <a:pt x="11055" y="15307"/>
                  </a:lnTo>
                  <a:cubicBezTo>
                    <a:pt x="11055" y="15344"/>
                    <a:pt x="11018" y="15454"/>
                    <a:pt x="10944" y="15602"/>
                  </a:cubicBezTo>
                  <a:cubicBezTo>
                    <a:pt x="10907" y="15713"/>
                    <a:pt x="10796" y="15898"/>
                    <a:pt x="10648" y="16046"/>
                  </a:cubicBezTo>
                  <a:cubicBezTo>
                    <a:pt x="10574" y="16194"/>
                    <a:pt x="10574" y="16379"/>
                    <a:pt x="10685" y="16453"/>
                  </a:cubicBezTo>
                  <a:cubicBezTo>
                    <a:pt x="10749" y="16517"/>
                    <a:pt x="10839" y="16557"/>
                    <a:pt x="10924" y="16557"/>
                  </a:cubicBezTo>
                  <a:cubicBezTo>
                    <a:pt x="10986" y="16557"/>
                    <a:pt x="11045" y="16536"/>
                    <a:pt x="11091" y="16490"/>
                  </a:cubicBezTo>
                  <a:cubicBezTo>
                    <a:pt x="11461" y="16194"/>
                    <a:pt x="11794" y="15898"/>
                    <a:pt x="11979" y="15565"/>
                  </a:cubicBezTo>
                  <a:cubicBezTo>
                    <a:pt x="12090" y="15381"/>
                    <a:pt x="12127" y="15159"/>
                    <a:pt x="12201" y="14900"/>
                  </a:cubicBezTo>
                  <a:cubicBezTo>
                    <a:pt x="12303" y="14362"/>
                    <a:pt x="12352" y="13665"/>
                    <a:pt x="12385" y="13029"/>
                  </a:cubicBezTo>
                  <a:lnTo>
                    <a:pt x="12385" y="13029"/>
                  </a:lnTo>
                  <a:lnTo>
                    <a:pt x="12459" y="13976"/>
                  </a:lnTo>
                  <a:cubicBezTo>
                    <a:pt x="12459" y="14087"/>
                    <a:pt x="12496" y="14160"/>
                    <a:pt x="12607" y="14234"/>
                  </a:cubicBezTo>
                  <a:cubicBezTo>
                    <a:pt x="12681" y="14271"/>
                    <a:pt x="13014" y="14493"/>
                    <a:pt x="13310" y="14826"/>
                  </a:cubicBezTo>
                  <a:cubicBezTo>
                    <a:pt x="13642" y="15196"/>
                    <a:pt x="13901" y="15676"/>
                    <a:pt x="13901" y="16268"/>
                  </a:cubicBezTo>
                  <a:cubicBezTo>
                    <a:pt x="13901" y="16933"/>
                    <a:pt x="13605" y="18116"/>
                    <a:pt x="13088" y="19115"/>
                  </a:cubicBezTo>
                  <a:cubicBezTo>
                    <a:pt x="12829" y="19595"/>
                    <a:pt x="12496" y="20076"/>
                    <a:pt x="12164" y="20409"/>
                  </a:cubicBezTo>
                  <a:cubicBezTo>
                    <a:pt x="11794" y="20741"/>
                    <a:pt x="11424" y="20963"/>
                    <a:pt x="11055" y="21000"/>
                  </a:cubicBezTo>
                  <a:lnTo>
                    <a:pt x="10870" y="21000"/>
                  </a:lnTo>
                  <a:cubicBezTo>
                    <a:pt x="10500" y="21000"/>
                    <a:pt x="10315" y="20889"/>
                    <a:pt x="10167" y="20704"/>
                  </a:cubicBezTo>
                  <a:cubicBezTo>
                    <a:pt x="9908" y="20446"/>
                    <a:pt x="9761" y="19965"/>
                    <a:pt x="9687" y="19447"/>
                  </a:cubicBezTo>
                  <a:cubicBezTo>
                    <a:pt x="9576" y="18930"/>
                    <a:pt x="9576" y="18449"/>
                    <a:pt x="9502" y="18079"/>
                  </a:cubicBezTo>
                  <a:lnTo>
                    <a:pt x="9465" y="18042"/>
                  </a:lnTo>
                  <a:lnTo>
                    <a:pt x="9502" y="17931"/>
                  </a:lnTo>
                  <a:cubicBezTo>
                    <a:pt x="9539" y="17821"/>
                    <a:pt x="9502" y="17673"/>
                    <a:pt x="9428" y="17599"/>
                  </a:cubicBezTo>
                  <a:cubicBezTo>
                    <a:pt x="9367" y="17538"/>
                    <a:pt x="9294" y="17510"/>
                    <a:pt x="9223" y="17510"/>
                  </a:cubicBezTo>
                  <a:cubicBezTo>
                    <a:pt x="9165" y="17510"/>
                    <a:pt x="9108" y="17529"/>
                    <a:pt x="9058" y="17562"/>
                  </a:cubicBezTo>
                  <a:cubicBezTo>
                    <a:pt x="8356" y="18042"/>
                    <a:pt x="7616" y="18338"/>
                    <a:pt x="7025" y="18338"/>
                  </a:cubicBezTo>
                  <a:cubicBezTo>
                    <a:pt x="6877" y="18338"/>
                    <a:pt x="6729" y="18338"/>
                    <a:pt x="6581" y="18301"/>
                  </a:cubicBezTo>
                  <a:cubicBezTo>
                    <a:pt x="4991" y="17858"/>
                    <a:pt x="3734" y="16527"/>
                    <a:pt x="2810" y="14900"/>
                  </a:cubicBezTo>
                  <a:cubicBezTo>
                    <a:pt x="1849" y="13273"/>
                    <a:pt x="1257" y="11388"/>
                    <a:pt x="888" y="9909"/>
                  </a:cubicBezTo>
                  <a:cubicBezTo>
                    <a:pt x="703" y="9169"/>
                    <a:pt x="629" y="8430"/>
                    <a:pt x="629" y="7728"/>
                  </a:cubicBezTo>
                  <a:cubicBezTo>
                    <a:pt x="629" y="5731"/>
                    <a:pt x="1294" y="3957"/>
                    <a:pt x="2329" y="2663"/>
                  </a:cubicBezTo>
                  <a:cubicBezTo>
                    <a:pt x="3365" y="1369"/>
                    <a:pt x="4770" y="629"/>
                    <a:pt x="6211" y="629"/>
                  </a:cubicBezTo>
                  <a:close/>
                  <a:moveTo>
                    <a:pt x="6211" y="1"/>
                  </a:moveTo>
                  <a:cubicBezTo>
                    <a:pt x="4548" y="1"/>
                    <a:pt x="2995" y="888"/>
                    <a:pt x="1849" y="2293"/>
                  </a:cubicBezTo>
                  <a:cubicBezTo>
                    <a:pt x="740" y="3661"/>
                    <a:pt x="0" y="5583"/>
                    <a:pt x="0" y="7728"/>
                  </a:cubicBezTo>
                  <a:cubicBezTo>
                    <a:pt x="0" y="8467"/>
                    <a:pt x="111" y="9243"/>
                    <a:pt x="296" y="10057"/>
                  </a:cubicBezTo>
                  <a:cubicBezTo>
                    <a:pt x="666" y="11573"/>
                    <a:pt x="1294" y="13532"/>
                    <a:pt x="2256" y="15233"/>
                  </a:cubicBezTo>
                  <a:cubicBezTo>
                    <a:pt x="3254" y="16933"/>
                    <a:pt x="4585" y="18412"/>
                    <a:pt x="6433" y="18893"/>
                  </a:cubicBezTo>
                  <a:cubicBezTo>
                    <a:pt x="6618" y="18930"/>
                    <a:pt x="6803" y="18967"/>
                    <a:pt x="7025" y="18967"/>
                  </a:cubicBezTo>
                  <a:cubicBezTo>
                    <a:pt x="7663" y="18967"/>
                    <a:pt x="8301" y="18716"/>
                    <a:pt x="8903" y="18377"/>
                  </a:cubicBezTo>
                  <a:lnTo>
                    <a:pt x="8903" y="18377"/>
                  </a:lnTo>
                  <a:cubicBezTo>
                    <a:pt x="8930" y="18537"/>
                    <a:pt x="8957" y="18760"/>
                    <a:pt x="8984" y="19004"/>
                  </a:cubicBezTo>
                  <a:cubicBezTo>
                    <a:pt x="9058" y="19521"/>
                    <a:pt x="9132" y="20150"/>
                    <a:pt x="9391" y="20667"/>
                  </a:cubicBezTo>
                  <a:cubicBezTo>
                    <a:pt x="9502" y="20926"/>
                    <a:pt x="9687" y="21148"/>
                    <a:pt x="9945" y="21333"/>
                  </a:cubicBezTo>
                  <a:cubicBezTo>
                    <a:pt x="10167" y="21518"/>
                    <a:pt x="10500" y="21629"/>
                    <a:pt x="10870" y="21629"/>
                  </a:cubicBezTo>
                  <a:cubicBezTo>
                    <a:pt x="10944" y="21629"/>
                    <a:pt x="11018" y="21629"/>
                    <a:pt x="11091" y="21592"/>
                  </a:cubicBezTo>
                  <a:cubicBezTo>
                    <a:pt x="11683" y="21555"/>
                    <a:pt x="12164" y="21259"/>
                    <a:pt x="12570" y="20852"/>
                  </a:cubicBezTo>
                  <a:cubicBezTo>
                    <a:pt x="13199" y="20261"/>
                    <a:pt x="13679" y="19410"/>
                    <a:pt x="14012" y="18560"/>
                  </a:cubicBezTo>
                  <a:cubicBezTo>
                    <a:pt x="14345" y="17710"/>
                    <a:pt x="14530" y="16859"/>
                    <a:pt x="14530" y="16268"/>
                  </a:cubicBezTo>
                  <a:cubicBezTo>
                    <a:pt x="14530" y="15417"/>
                    <a:pt x="14123" y="14789"/>
                    <a:pt x="13716" y="14345"/>
                  </a:cubicBezTo>
                  <a:cubicBezTo>
                    <a:pt x="13455" y="14084"/>
                    <a:pt x="13194" y="13899"/>
                    <a:pt x="13040" y="13790"/>
                  </a:cubicBezTo>
                  <a:lnTo>
                    <a:pt x="13040" y="13790"/>
                  </a:lnTo>
                  <a:lnTo>
                    <a:pt x="12666" y="8578"/>
                  </a:lnTo>
                  <a:lnTo>
                    <a:pt x="12666" y="8578"/>
                  </a:lnTo>
                  <a:cubicBezTo>
                    <a:pt x="13265" y="8469"/>
                    <a:pt x="14621" y="8046"/>
                    <a:pt x="15935" y="6397"/>
                  </a:cubicBezTo>
                  <a:cubicBezTo>
                    <a:pt x="16156" y="6101"/>
                    <a:pt x="16267" y="5805"/>
                    <a:pt x="16267" y="5472"/>
                  </a:cubicBezTo>
                  <a:cubicBezTo>
                    <a:pt x="16267" y="5140"/>
                    <a:pt x="16156" y="4807"/>
                    <a:pt x="15972" y="4511"/>
                  </a:cubicBezTo>
                  <a:cubicBezTo>
                    <a:pt x="15639" y="3957"/>
                    <a:pt x="15084" y="3439"/>
                    <a:pt x="14419" y="2921"/>
                  </a:cubicBezTo>
                  <a:cubicBezTo>
                    <a:pt x="12348" y="1443"/>
                    <a:pt x="9021" y="149"/>
                    <a:pt x="6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64"/>
            <p:cNvSpPr/>
            <p:nvPr/>
          </p:nvSpPr>
          <p:spPr>
            <a:xfrm>
              <a:off x="3633000" y="2838275"/>
              <a:ext cx="438125" cy="93175"/>
            </a:xfrm>
            <a:custGeom>
              <a:avLst/>
              <a:gdLst/>
              <a:ahLst/>
              <a:cxnLst/>
              <a:rect l="l" t="t" r="r" b="b"/>
              <a:pathLst>
                <a:path w="17525" h="3727" extrusionOk="0">
                  <a:moveTo>
                    <a:pt x="6167" y="0"/>
                  </a:moveTo>
                  <a:cubicBezTo>
                    <a:pt x="5883" y="0"/>
                    <a:pt x="5625" y="10"/>
                    <a:pt x="5398" y="30"/>
                  </a:cubicBezTo>
                  <a:cubicBezTo>
                    <a:pt x="2884" y="251"/>
                    <a:pt x="1738" y="1619"/>
                    <a:pt x="1738" y="1619"/>
                  </a:cubicBezTo>
                  <a:lnTo>
                    <a:pt x="0" y="3061"/>
                  </a:lnTo>
                  <a:lnTo>
                    <a:pt x="17524" y="3727"/>
                  </a:lnTo>
                  <a:cubicBezTo>
                    <a:pt x="17524" y="3727"/>
                    <a:pt x="17007" y="2728"/>
                    <a:pt x="15676" y="1804"/>
                  </a:cubicBezTo>
                  <a:cubicBezTo>
                    <a:pt x="14431" y="963"/>
                    <a:pt x="9025" y="0"/>
                    <a:pt x="6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64"/>
            <p:cNvSpPr/>
            <p:nvPr/>
          </p:nvSpPr>
          <p:spPr>
            <a:xfrm>
              <a:off x="3624675" y="2830675"/>
              <a:ext cx="454750" cy="108425"/>
            </a:xfrm>
            <a:custGeom>
              <a:avLst/>
              <a:gdLst/>
              <a:ahLst/>
              <a:cxnLst/>
              <a:rect l="l" t="t" r="r" b="b"/>
              <a:pathLst>
                <a:path w="18190" h="4337" extrusionOk="0">
                  <a:moveTo>
                    <a:pt x="6544" y="592"/>
                  </a:moveTo>
                  <a:cubicBezTo>
                    <a:pt x="7949" y="592"/>
                    <a:pt x="9982" y="851"/>
                    <a:pt x="11831" y="1184"/>
                  </a:cubicBezTo>
                  <a:cubicBezTo>
                    <a:pt x="12755" y="1369"/>
                    <a:pt x="13606" y="1554"/>
                    <a:pt x="14345" y="1775"/>
                  </a:cubicBezTo>
                  <a:cubicBezTo>
                    <a:pt x="15047" y="1960"/>
                    <a:pt x="15602" y="2182"/>
                    <a:pt x="15824" y="2367"/>
                  </a:cubicBezTo>
                  <a:cubicBezTo>
                    <a:pt x="16489" y="2811"/>
                    <a:pt x="16933" y="3254"/>
                    <a:pt x="17192" y="3624"/>
                  </a:cubicBezTo>
                  <a:cubicBezTo>
                    <a:pt x="17221" y="3653"/>
                    <a:pt x="17249" y="3683"/>
                    <a:pt x="17275" y="3712"/>
                  </a:cubicBezTo>
                  <a:lnTo>
                    <a:pt x="17275" y="3712"/>
                  </a:lnTo>
                  <a:lnTo>
                    <a:pt x="1146" y="3106"/>
                  </a:lnTo>
                  <a:lnTo>
                    <a:pt x="2293" y="2182"/>
                  </a:lnTo>
                  <a:lnTo>
                    <a:pt x="2330" y="2145"/>
                  </a:lnTo>
                  <a:cubicBezTo>
                    <a:pt x="2367" y="2108"/>
                    <a:pt x="3439" y="851"/>
                    <a:pt x="5768" y="629"/>
                  </a:cubicBezTo>
                  <a:cubicBezTo>
                    <a:pt x="5990" y="629"/>
                    <a:pt x="6248" y="592"/>
                    <a:pt x="6544" y="592"/>
                  </a:cubicBezTo>
                  <a:close/>
                  <a:moveTo>
                    <a:pt x="6544" y="1"/>
                  </a:moveTo>
                  <a:cubicBezTo>
                    <a:pt x="6211" y="1"/>
                    <a:pt x="5953" y="1"/>
                    <a:pt x="5694" y="38"/>
                  </a:cubicBezTo>
                  <a:cubicBezTo>
                    <a:pt x="3241" y="245"/>
                    <a:pt x="2047" y="1517"/>
                    <a:pt x="1871" y="1714"/>
                  </a:cubicBezTo>
                  <a:lnTo>
                    <a:pt x="1871" y="1714"/>
                  </a:lnTo>
                  <a:lnTo>
                    <a:pt x="148" y="3143"/>
                  </a:lnTo>
                  <a:cubicBezTo>
                    <a:pt x="37" y="3217"/>
                    <a:pt x="0" y="3365"/>
                    <a:pt x="37" y="3476"/>
                  </a:cubicBezTo>
                  <a:cubicBezTo>
                    <a:pt x="74" y="3587"/>
                    <a:pt x="185" y="3661"/>
                    <a:pt x="296" y="3661"/>
                  </a:cubicBezTo>
                  <a:lnTo>
                    <a:pt x="17857" y="4326"/>
                  </a:lnTo>
                  <a:cubicBezTo>
                    <a:pt x="17878" y="4333"/>
                    <a:pt x="17898" y="4336"/>
                    <a:pt x="17918" y="4336"/>
                  </a:cubicBezTo>
                  <a:cubicBezTo>
                    <a:pt x="18006" y="4336"/>
                    <a:pt x="18086" y="4276"/>
                    <a:pt x="18116" y="4216"/>
                  </a:cubicBezTo>
                  <a:cubicBezTo>
                    <a:pt x="18190" y="4105"/>
                    <a:pt x="18190" y="3994"/>
                    <a:pt x="18153" y="3883"/>
                  </a:cubicBezTo>
                  <a:cubicBezTo>
                    <a:pt x="18116" y="3883"/>
                    <a:pt x="17598" y="2811"/>
                    <a:pt x="16194" y="1849"/>
                  </a:cubicBezTo>
                  <a:cubicBezTo>
                    <a:pt x="15824" y="1591"/>
                    <a:pt x="15232" y="1406"/>
                    <a:pt x="14493" y="1184"/>
                  </a:cubicBezTo>
                  <a:cubicBezTo>
                    <a:pt x="12312" y="555"/>
                    <a:pt x="8725" y="1"/>
                    <a:pt x="6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64"/>
            <p:cNvSpPr/>
            <p:nvPr/>
          </p:nvSpPr>
          <p:spPr>
            <a:xfrm>
              <a:off x="3174550" y="2857500"/>
              <a:ext cx="244950" cy="223675"/>
            </a:xfrm>
            <a:custGeom>
              <a:avLst/>
              <a:gdLst/>
              <a:ahLst/>
              <a:cxnLst/>
              <a:rect l="l" t="t" r="r" b="b"/>
              <a:pathLst>
                <a:path w="9798" h="8947" extrusionOk="0">
                  <a:moveTo>
                    <a:pt x="6545" y="0"/>
                  </a:moveTo>
                  <a:lnTo>
                    <a:pt x="4992" y="148"/>
                  </a:lnTo>
                  <a:lnTo>
                    <a:pt x="4289" y="2403"/>
                  </a:lnTo>
                  <a:lnTo>
                    <a:pt x="1" y="3623"/>
                  </a:lnTo>
                  <a:lnTo>
                    <a:pt x="1221" y="8947"/>
                  </a:lnTo>
                  <a:lnTo>
                    <a:pt x="5103" y="8762"/>
                  </a:lnTo>
                  <a:lnTo>
                    <a:pt x="6729" y="7061"/>
                  </a:lnTo>
                  <a:lnTo>
                    <a:pt x="9798" y="3771"/>
                  </a:lnTo>
                  <a:lnTo>
                    <a:pt x="9132" y="3253"/>
                  </a:lnTo>
                  <a:lnTo>
                    <a:pt x="6027" y="5176"/>
                  </a:lnTo>
                  <a:lnTo>
                    <a:pt x="6360" y="2218"/>
                  </a:lnTo>
                  <a:lnTo>
                    <a:pt x="6877" y="2921"/>
                  </a:lnTo>
                  <a:lnTo>
                    <a:pt x="7580" y="2218"/>
                  </a:lnTo>
                  <a:lnTo>
                    <a:pt x="65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64"/>
            <p:cNvSpPr/>
            <p:nvPr/>
          </p:nvSpPr>
          <p:spPr>
            <a:xfrm>
              <a:off x="3165325" y="2849175"/>
              <a:ext cx="261575" cy="239575"/>
            </a:xfrm>
            <a:custGeom>
              <a:avLst/>
              <a:gdLst/>
              <a:ahLst/>
              <a:cxnLst/>
              <a:rect l="l" t="t" r="r" b="b"/>
              <a:pathLst>
                <a:path w="10463" h="9583" extrusionOk="0">
                  <a:moveTo>
                    <a:pt x="6729" y="666"/>
                  </a:moveTo>
                  <a:lnTo>
                    <a:pt x="7579" y="2514"/>
                  </a:lnTo>
                  <a:lnTo>
                    <a:pt x="7283" y="2773"/>
                  </a:lnTo>
                  <a:lnTo>
                    <a:pt x="6987" y="2366"/>
                  </a:lnTo>
                  <a:cubicBezTo>
                    <a:pt x="6914" y="2292"/>
                    <a:pt x="6803" y="2255"/>
                    <a:pt x="6655" y="2255"/>
                  </a:cubicBezTo>
                  <a:cubicBezTo>
                    <a:pt x="6544" y="2292"/>
                    <a:pt x="6470" y="2403"/>
                    <a:pt x="6433" y="2514"/>
                  </a:cubicBezTo>
                  <a:lnTo>
                    <a:pt x="6100" y="5472"/>
                  </a:lnTo>
                  <a:cubicBezTo>
                    <a:pt x="6063" y="5583"/>
                    <a:pt x="6137" y="5694"/>
                    <a:pt x="6248" y="5768"/>
                  </a:cubicBezTo>
                  <a:cubicBezTo>
                    <a:pt x="6285" y="5805"/>
                    <a:pt x="6340" y="5823"/>
                    <a:pt x="6396" y="5823"/>
                  </a:cubicBezTo>
                  <a:cubicBezTo>
                    <a:pt x="6451" y="5823"/>
                    <a:pt x="6507" y="5805"/>
                    <a:pt x="6544" y="5768"/>
                  </a:cubicBezTo>
                  <a:lnTo>
                    <a:pt x="9501" y="3993"/>
                  </a:lnTo>
                  <a:lnTo>
                    <a:pt x="9686" y="4141"/>
                  </a:lnTo>
                  <a:lnTo>
                    <a:pt x="6877" y="7210"/>
                  </a:lnTo>
                  <a:lnTo>
                    <a:pt x="5324" y="8799"/>
                  </a:lnTo>
                  <a:lnTo>
                    <a:pt x="1831" y="8972"/>
                  </a:lnTo>
                  <a:lnTo>
                    <a:pt x="1831" y="8972"/>
                  </a:lnTo>
                  <a:lnTo>
                    <a:pt x="702" y="4178"/>
                  </a:lnTo>
                  <a:lnTo>
                    <a:pt x="4769" y="3032"/>
                  </a:lnTo>
                  <a:cubicBezTo>
                    <a:pt x="4843" y="2995"/>
                    <a:pt x="4954" y="2921"/>
                    <a:pt x="4954" y="2847"/>
                  </a:cubicBezTo>
                  <a:lnTo>
                    <a:pt x="5583" y="777"/>
                  </a:lnTo>
                  <a:lnTo>
                    <a:pt x="6729" y="666"/>
                  </a:lnTo>
                  <a:close/>
                  <a:moveTo>
                    <a:pt x="6877" y="0"/>
                  </a:moveTo>
                  <a:lnTo>
                    <a:pt x="5324" y="185"/>
                  </a:lnTo>
                  <a:cubicBezTo>
                    <a:pt x="5213" y="185"/>
                    <a:pt x="5102" y="296"/>
                    <a:pt x="5065" y="407"/>
                  </a:cubicBezTo>
                  <a:lnTo>
                    <a:pt x="4436" y="2477"/>
                  </a:lnTo>
                  <a:lnTo>
                    <a:pt x="259" y="3660"/>
                  </a:lnTo>
                  <a:cubicBezTo>
                    <a:pt x="111" y="3697"/>
                    <a:pt x="0" y="3845"/>
                    <a:pt x="37" y="4030"/>
                  </a:cubicBezTo>
                  <a:lnTo>
                    <a:pt x="1294" y="9354"/>
                  </a:lnTo>
                  <a:cubicBezTo>
                    <a:pt x="1326" y="9482"/>
                    <a:pt x="1442" y="9583"/>
                    <a:pt x="1569" y="9583"/>
                  </a:cubicBezTo>
                  <a:cubicBezTo>
                    <a:pt x="1588" y="9583"/>
                    <a:pt x="1607" y="9581"/>
                    <a:pt x="1627" y="9576"/>
                  </a:cubicBezTo>
                  <a:lnTo>
                    <a:pt x="5472" y="9391"/>
                  </a:lnTo>
                  <a:cubicBezTo>
                    <a:pt x="5546" y="9391"/>
                    <a:pt x="5620" y="9354"/>
                    <a:pt x="5693" y="9317"/>
                  </a:cubicBezTo>
                  <a:lnTo>
                    <a:pt x="7320" y="7616"/>
                  </a:lnTo>
                  <a:lnTo>
                    <a:pt x="10389" y="4289"/>
                  </a:lnTo>
                  <a:cubicBezTo>
                    <a:pt x="10426" y="4252"/>
                    <a:pt x="10463" y="4141"/>
                    <a:pt x="10463" y="4067"/>
                  </a:cubicBezTo>
                  <a:cubicBezTo>
                    <a:pt x="10463" y="3993"/>
                    <a:pt x="10426" y="3919"/>
                    <a:pt x="10352" y="3845"/>
                  </a:cubicBezTo>
                  <a:lnTo>
                    <a:pt x="9686" y="3365"/>
                  </a:lnTo>
                  <a:cubicBezTo>
                    <a:pt x="9643" y="3321"/>
                    <a:pt x="9574" y="3303"/>
                    <a:pt x="9503" y="3303"/>
                  </a:cubicBezTo>
                  <a:cubicBezTo>
                    <a:pt x="9452" y="3303"/>
                    <a:pt x="9400" y="3312"/>
                    <a:pt x="9354" y="3328"/>
                  </a:cubicBezTo>
                  <a:lnTo>
                    <a:pt x="6766" y="4917"/>
                  </a:lnTo>
                  <a:lnTo>
                    <a:pt x="6950" y="3365"/>
                  </a:lnTo>
                  <a:lnTo>
                    <a:pt x="7024" y="3439"/>
                  </a:lnTo>
                  <a:cubicBezTo>
                    <a:pt x="7061" y="3512"/>
                    <a:pt x="7135" y="3549"/>
                    <a:pt x="7246" y="3549"/>
                  </a:cubicBezTo>
                  <a:cubicBezTo>
                    <a:pt x="7266" y="3559"/>
                    <a:pt x="7289" y="3564"/>
                    <a:pt x="7312" y="3564"/>
                  </a:cubicBezTo>
                  <a:cubicBezTo>
                    <a:pt x="7374" y="3564"/>
                    <a:pt x="7441" y="3530"/>
                    <a:pt x="7468" y="3476"/>
                  </a:cubicBezTo>
                  <a:lnTo>
                    <a:pt x="8171" y="2773"/>
                  </a:lnTo>
                  <a:cubicBezTo>
                    <a:pt x="8281" y="2699"/>
                    <a:pt x="8281" y="2551"/>
                    <a:pt x="8244" y="2440"/>
                  </a:cubicBezTo>
                  <a:lnTo>
                    <a:pt x="7209" y="185"/>
                  </a:lnTo>
                  <a:cubicBezTo>
                    <a:pt x="7135" y="74"/>
                    <a:pt x="7024" y="0"/>
                    <a:pt x="6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64"/>
            <p:cNvSpPr/>
            <p:nvPr/>
          </p:nvSpPr>
          <p:spPr>
            <a:xfrm>
              <a:off x="3119100" y="3076550"/>
              <a:ext cx="183025" cy="423600"/>
            </a:xfrm>
            <a:custGeom>
              <a:avLst/>
              <a:gdLst/>
              <a:ahLst/>
              <a:cxnLst/>
              <a:rect l="l" t="t" r="r" b="b"/>
              <a:pathLst>
                <a:path w="7321" h="16944" extrusionOk="0">
                  <a:moveTo>
                    <a:pt x="7321" y="0"/>
                  </a:moveTo>
                  <a:lnTo>
                    <a:pt x="3439" y="185"/>
                  </a:lnTo>
                  <a:lnTo>
                    <a:pt x="148" y="13975"/>
                  </a:lnTo>
                  <a:lnTo>
                    <a:pt x="0" y="14345"/>
                  </a:lnTo>
                  <a:cubicBezTo>
                    <a:pt x="1103" y="16435"/>
                    <a:pt x="2918" y="16943"/>
                    <a:pt x="4422" y="16943"/>
                  </a:cubicBezTo>
                  <a:cubicBezTo>
                    <a:pt x="5844" y="16943"/>
                    <a:pt x="6988" y="16489"/>
                    <a:pt x="6988" y="16489"/>
                  </a:cubicBezTo>
                  <a:lnTo>
                    <a:pt x="73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64"/>
            <p:cNvSpPr/>
            <p:nvPr/>
          </p:nvSpPr>
          <p:spPr>
            <a:xfrm>
              <a:off x="3110775" y="3068775"/>
              <a:ext cx="198750" cy="439425"/>
            </a:xfrm>
            <a:custGeom>
              <a:avLst/>
              <a:gdLst/>
              <a:ahLst/>
              <a:cxnLst/>
              <a:rect l="l" t="t" r="r" b="b"/>
              <a:pathLst>
                <a:path w="7950" h="17577" extrusionOk="0">
                  <a:moveTo>
                    <a:pt x="7321" y="644"/>
                  </a:moveTo>
                  <a:lnTo>
                    <a:pt x="6993" y="16588"/>
                  </a:lnTo>
                  <a:lnTo>
                    <a:pt x="6993" y="16588"/>
                  </a:lnTo>
                  <a:cubicBezTo>
                    <a:pt x="6621" y="16705"/>
                    <a:pt x="5745" y="16948"/>
                    <a:pt x="4733" y="16948"/>
                  </a:cubicBezTo>
                  <a:cubicBezTo>
                    <a:pt x="3994" y="16948"/>
                    <a:pt x="3217" y="16837"/>
                    <a:pt x="2515" y="16467"/>
                  </a:cubicBezTo>
                  <a:cubicBezTo>
                    <a:pt x="1841" y="16113"/>
                    <a:pt x="1168" y="15555"/>
                    <a:pt x="658" y="14663"/>
                  </a:cubicBezTo>
                  <a:lnTo>
                    <a:pt x="658" y="14663"/>
                  </a:lnTo>
                  <a:lnTo>
                    <a:pt x="740" y="14360"/>
                  </a:lnTo>
                  <a:lnTo>
                    <a:pt x="777" y="14360"/>
                  </a:lnTo>
                  <a:lnTo>
                    <a:pt x="4031" y="792"/>
                  </a:lnTo>
                  <a:lnTo>
                    <a:pt x="7321" y="644"/>
                  </a:lnTo>
                  <a:close/>
                  <a:moveTo>
                    <a:pt x="7699" y="1"/>
                  </a:moveTo>
                  <a:cubicBezTo>
                    <a:pt x="7673" y="1"/>
                    <a:pt x="7646" y="5"/>
                    <a:pt x="7617" y="15"/>
                  </a:cubicBezTo>
                  <a:lnTo>
                    <a:pt x="3772" y="200"/>
                  </a:lnTo>
                  <a:cubicBezTo>
                    <a:pt x="3624" y="200"/>
                    <a:pt x="3513" y="311"/>
                    <a:pt x="3476" y="422"/>
                  </a:cubicBezTo>
                  <a:lnTo>
                    <a:pt x="149" y="14175"/>
                  </a:lnTo>
                  <a:lnTo>
                    <a:pt x="38" y="14582"/>
                  </a:lnTo>
                  <a:cubicBezTo>
                    <a:pt x="1" y="14656"/>
                    <a:pt x="38" y="14730"/>
                    <a:pt x="75" y="14804"/>
                  </a:cubicBezTo>
                  <a:cubicBezTo>
                    <a:pt x="629" y="15913"/>
                    <a:pt x="1406" y="16615"/>
                    <a:pt x="2256" y="17022"/>
                  </a:cubicBezTo>
                  <a:cubicBezTo>
                    <a:pt x="3069" y="17429"/>
                    <a:pt x="3957" y="17576"/>
                    <a:pt x="4733" y="17576"/>
                  </a:cubicBezTo>
                  <a:cubicBezTo>
                    <a:pt x="6212" y="17576"/>
                    <a:pt x="7395" y="17096"/>
                    <a:pt x="7432" y="17096"/>
                  </a:cubicBezTo>
                  <a:cubicBezTo>
                    <a:pt x="7543" y="17022"/>
                    <a:pt x="7617" y="16948"/>
                    <a:pt x="7617" y="16800"/>
                  </a:cubicBezTo>
                  <a:lnTo>
                    <a:pt x="7949" y="311"/>
                  </a:lnTo>
                  <a:cubicBezTo>
                    <a:pt x="7949" y="237"/>
                    <a:pt x="7912" y="126"/>
                    <a:pt x="7875" y="89"/>
                  </a:cubicBezTo>
                  <a:cubicBezTo>
                    <a:pt x="7821" y="35"/>
                    <a:pt x="7767" y="1"/>
                    <a:pt x="7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64"/>
            <p:cNvSpPr/>
            <p:nvPr/>
          </p:nvSpPr>
          <p:spPr>
            <a:xfrm>
              <a:off x="3104300" y="2951775"/>
              <a:ext cx="378050" cy="561575"/>
            </a:xfrm>
            <a:custGeom>
              <a:avLst/>
              <a:gdLst/>
              <a:ahLst/>
              <a:cxnLst/>
              <a:rect l="l" t="t" r="r" b="b"/>
              <a:pathLst>
                <a:path w="15122" h="22463" extrusionOk="0">
                  <a:moveTo>
                    <a:pt x="12608" y="0"/>
                  </a:moveTo>
                  <a:lnTo>
                    <a:pt x="777" y="18559"/>
                  </a:lnTo>
                  <a:cubicBezTo>
                    <a:pt x="777" y="18559"/>
                    <a:pt x="1" y="20888"/>
                    <a:pt x="2922" y="22072"/>
                  </a:cubicBezTo>
                  <a:cubicBezTo>
                    <a:pt x="3637" y="22356"/>
                    <a:pt x="4284" y="22463"/>
                    <a:pt x="4852" y="22463"/>
                  </a:cubicBezTo>
                  <a:cubicBezTo>
                    <a:pt x="6576" y="22463"/>
                    <a:pt x="7580" y="21480"/>
                    <a:pt x="7580" y="21480"/>
                  </a:cubicBezTo>
                  <a:lnTo>
                    <a:pt x="15122" y="14714"/>
                  </a:lnTo>
                  <a:lnTo>
                    <a:pt x="12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64"/>
            <p:cNvSpPr/>
            <p:nvPr/>
          </p:nvSpPr>
          <p:spPr>
            <a:xfrm>
              <a:off x="3113550" y="2944025"/>
              <a:ext cx="376200" cy="577100"/>
            </a:xfrm>
            <a:custGeom>
              <a:avLst/>
              <a:gdLst/>
              <a:ahLst/>
              <a:cxnLst/>
              <a:rect l="l" t="t" r="r" b="b"/>
              <a:pathLst>
                <a:path w="15048" h="23084" extrusionOk="0">
                  <a:moveTo>
                    <a:pt x="12046" y="1166"/>
                  </a:moveTo>
                  <a:lnTo>
                    <a:pt x="14419" y="14913"/>
                  </a:lnTo>
                  <a:lnTo>
                    <a:pt x="6988" y="21568"/>
                  </a:lnTo>
                  <a:cubicBezTo>
                    <a:pt x="6951" y="21605"/>
                    <a:pt x="6027" y="22455"/>
                    <a:pt x="4511" y="22455"/>
                  </a:cubicBezTo>
                  <a:cubicBezTo>
                    <a:pt x="3957" y="22455"/>
                    <a:pt x="3365" y="22345"/>
                    <a:pt x="2663" y="22086"/>
                  </a:cubicBezTo>
                  <a:cubicBezTo>
                    <a:pt x="1775" y="21716"/>
                    <a:pt x="1258" y="21272"/>
                    <a:pt x="999" y="20829"/>
                  </a:cubicBezTo>
                  <a:cubicBezTo>
                    <a:pt x="703" y="20385"/>
                    <a:pt x="629" y="19941"/>
                    <a:pt x="629" y="19572"/>
                  </a:cubicBezTo>
                  <a:cubicBezTo>
                    <a:pt x="629" y="19387"/>
                    <a:pt x="666" y="19239"/>
                    <a:pt x="666" y="19128"/>
                  </a:cubicBezTo>
                  <a:lnTo>
                    <a:pt x="703" y="19017"/>
                  </a:lnTo>
                  <a:lnTo>
                    <a:pt x="703" y="18996"/>
                  </a:lnTo>
                  <a:lnTo>
                    <a:pt x="703" y="18996"/>
                  </a:lnTo>
                  <a:lnTo>
                    <a:pt x="12046" y="1166"/>
                  </a:lnTo>
                  <a:close/>
                  <a:moveTo>
                    <a:pt x="12187" y="0"/>
                  </a:moveTo>
                  <a:cubicBezTo>
                    <a:pt x="12097" y="0"/>
                    <a:pt x="12007" y="42"/>
                    <a:pt x="11979" y="125"/>
                  </a:cubicBezTo>
                  <a:lnTo>
                    <a:pt x="149" y="18721"/>
                  </a:lnTo>
                  <a:lnTo>
                    <a:pt x="112" y="18795"/>
                  </a:lnTo>
                  <a:cubicBezTo>
                    <a:pt x="112" y="18795"/>
                    <a:pt x="1" y="19128"/>
                    <a:pt x="1" y="19572"/>
                  </a:cubicBezTo>
                  <a:cubicBezTo>
                    <a:pt x="1" y="20015"/>
                    <a:pt x="112" y="20570"/>
                    <a:pt x="481" y="21162"/>
                  </a:cubicBezTo>
                  <a:cubicBezTo>
                    <a:pt x="814" y="21716"/>
                    <a:pt x="1443" y="22271"/>
                    <a:pt x="2441" y="22640"/>
                  </a:cubicBezTo>
                  <a:cubicBezTo>
                    <a:pt x="3180" y="22973"/>
                    <a:pt x="3883" y="23084"/>
                    <a:pt x="4511" y="23084"/>
                  </a:cubicBezTo>
                  <a:cubicBezTo>
                    <a:pt x="6323" y="23084"/>
                    <a:pt x="7395" y="22049"/>
                    <a:pt x="7395" y="22012"/>
                  </a:cubicBezTo>
                  <a:lnTo>
                    <a:pt x="14937" y="15246"/>
                  </a:lnTo>
                  <a:cubicBezTo>
                    <a:pt x="15011" y="15172"/>
                    <a:pt x="15048" y="15061"/>
                    <a:pt x="15048" y="14950"/>
                  </a:cubicBezTo>
                  <a:lnTo>
                    <a:pt x="12534" y="236"/>
                  </a:lnTo>
                  <a:cubicBezTo>
                    <a:pt x="12497" y="125"/>
                    <a:pt x="12423" y="14"/>
                    <a:pt x="12275" y="14"/>
                  </a:cubicBezTo>
                  <a:cubicBezTo>
                    <a:pt x="12247" y="5"/>
                    <a:pt x="12217" y="0"/>
                    <a:pt x="12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64"/>
            <p:cNvSpPr/>
            <p:nvPr/>
          </p:nvSpPr>
          <p:spPr>
            <a:xfrm>
              <a:off x="4058150" y="2922175"/>
              <a:ext cx="1011175" cy="521400"/>
            </a:xfrm>
            <a:custGeom>
              <a:avLst/>
              <a:gdLst/>
              <a:ahLst/>
              <a:cxnLst/>
              <a:rect l="l" t="t" r="r" b="b"/>
              <a:pathLst>
                <a:path w="40447" h="20856" extrusionOk="0">
                  <a:moveTo>
                    <a:pt x="7173" y="1"/>
                  </a:moveTo>
                  <a:lnTo>
                    <a:pt x="1" y="10649"/>
                  </a:lnTo>
                  <a:lnTo>
                    <a:pt x="15861" y="20113"/>
                  </a:lnTo>
                  <a:cubicBezTo>
                    <a:pt x="16705" y="20604"/>
                    <a:pt x="17644" y="20855"/>
                    <a:pt x="18582" y="20855"/>
                  </a:cubicBezTo>
                  <a:cubicBezTo>
                    <a:pt x="19410" y="20855"/>
                    <a:pt x="20237" y="20660"/>
                    <a:pt x="21000" y="20261"/>
                  </a:cubicBezTo>
                  <a:lnTo>
                    <a:pt x="40446" y="10353"/>
                  </a:lnTo>
                  <a:lnTo>
                    <a:pt x="38968" y="7617"/>
                  </a:lnTo>
                  <a:lnTo>
                    <a:pt x="21591" y="13680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64"/>
            <p:cNvSpPr/>
            <p:nvPr/>
          </p:nvSpPr>
          <p:spPr>
            <a:xfrm>
              <a:off x="4049825" y="2914800"/>
              <a:ext cx="1026900" cy="537025"/>
            </a:xfrm>
            <a:custGeom>
              <a:avLst/>
              <a:gdLst/>
              <a:ahLst/>
              <a:cxnLst/>
              <a:rect l="l" t="t" r="r" b="b"/>
              <a:pathLst>
                <a:path w="41076" h="21481" extrusionOk="0">
                  <a:moveTo>
                    <a:pt x="7540" y="760"/>
                  </a:moveTo>
                  <a:lnTo>
                    <a:pt x="21740" y="14197"/>
                  </a:lnTo>
                  <a:cubicBezTo>
                    <a:pt x="21794" y="14251"/>
                    <a:pt x="21868" y="14285"/>
                    <a:pt x="21947" y="14285"/>
                  </a:cubicBezTo>
                  <a:cubicBezTo>
                    <a:pt x="21976" y="14285"/>
                    <a:pt x="22006" y="14281"/>
                    <a:pt x="22035" y="14271"/>
                  </a:cubicBezTo>
                  <a:lnTo>
                    <a:pt x="39153" y="8282"/>
                  </a:lnTo>
                  <a:lnTo>
                    <a:pt x="40336" y="10500"/>
                  </a:lnTo>
                  <a:lnTo>
                    <a:pt x="21222" y="20297"/>
                  </a:lnTo>
                  <a:cubicBezTo>
                    <a:pt x="20483" y="20667"/>
                    <a:pt x="19706" y="20852"/>
                    <a:pt x="18930" y="20852"/>
                  </a:cubicBezTo>
                  <a:cubicBezTo>
                    <a:pt x="18043" y="20852"/>
                    <a:pt x="17155" y="20593"/>
                    <a:pt x="16342" y="20149"/>
                  </a:cubicBezTo>
                  <a:lnTo>
                    <a:pt x="740" y="10833"/>
                  </a:lnTo>
                  <a:lnTo>
                    <a:pt x="7540" y="760"/>
                  </a:lnTo>
                  <a:close/>
                  <a:moveTo>
                    <a:pt x="7469" y="0"/>
                  </a:moveTo>
                  <a:cubicBezTo>
                    <a:pt x="7358" y="0"/>
                    <a:pt x="7284" y="74"/>
                    <a:pt x="7247" y="148"/>
                  </a:cubicBezTo>
                  <a:lnTo>
                    <a:pt x="75" y="10759"/>
                  </a:lnTo>
                  <a:cubicBezTo>
                    <a:pt x="1" y="10833"/>
                    <a:pt x="1" y="10944"/>
                    <a:pt x="38" y="11017"/>
                  </a:cubicBezTo>
                  <a:cubicBezTo>
                    <a:pt x="38" y="11091"/>
                    <a:pt x="75" y="11165"/>
                    <a:pt x="149" y="11202"/>
                  </a:cubicBezTo>
                  <a:lnTo>
                    <a:pt x="16046" y="20667"/>
                  </a:lnTo>
                  <a:cubicBezTo>
                    <a:pt x="16933" y="21184"/>
                    <a:pt x="17932" y="21480"/>
                    <a:pt x="18930" y="21480"/>
                  </a:cubicBezTo>
                  <a:cubicBezTo>
                    <a:pt x="19817" y="21480"/>
                    <a:pt x="20667" y="21258"/>
                    <a:pt x="21481" y="20852"/>
                  </a:cubicBezTo>
                  <a:lnTo>
                    <a:pt x="40927" y="10907"/>
                  </a:lnTo>
                  <a:cubicBezTo>
                    <a:pt x="40964" y="10870"/>
                    <a:pt x="41038" y="10833"/>
                    <a:pt x="41075" y="10722"/>
                  </a:cubicBezTo>
                  <a:cubicBezTo>
                    <a:pt x="41075" y="10648"/>
                    <a:pt x="41075" y="10574"/>
                    <a:pt x="41038" y="10500"/>
                  </a:cubicBezTo>
                  <a:lnTo>
                    <a:pt x="39559" y="7764"/>
                  </a:lnTo>
                  <a:cubicBezTo>
                    <a:pt x="39531" y="7651"/>
                    <a:pt x="39417" y="7603"/>
                    <a:pt x="39298" y="7603"/>
                  </a:cubicBezTo>
                  <a:cubicBezTo>
                    <a:pt x="39262" y="7603"/>
                    <a:pt x="39225" y="7607"/>
                    <a:pt x="39190" y="7616"/>
                  </a:cubicBezTo>
                  <a:lnTo>
                    <a:pt x="21998" y="13605"/>
                  </a:lnTo>
                  <a:lnTo>
                    <a:pt x="7691" y="74"/>
                  </a:lnTo>
                  <a:cubicBezTo>
                    <a:pt x="7617" y="37"/>
                    <a:pt x="7543" y="0"/>
                    <a:pt x="7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64"/>
            <p:cNvSpPr/>
            <p:nvPr/>
          </p:nvSpPr>
          <p:spPr>
            <a:xfrm>
              <a:off x="5032325" y="2936500"/>
              <a:ext cx="282850" cy="248425"/>
            </a:xfrm>
            <a:custGeom>
              <a:avLst/>
              <a:gdLst/>
              <a:ahLst/>
              <a:cxnLst/>
              <a:rect l="l" t="t" r="r" b="b"/>
              <a:pathLst>
                <a:path w="11314" h="9937" extrusionOk="0">
                  <a:moveTo>
                    <a:pt x="3692" y="1"/>
                  </a:moveTo>
                  <a:cubicBezTo>
                    <a:pt x="3456" y="1"/>
                    <a:pt x="3291" y="130"/>
                    <a:pt x="3291" y="130"/>
                  </a:cubicBezTo>
                  <a:lnTo>
                    <a:pt x="1479" y="4197"/>
                  </a:lnTo>
                  <a:lnTo>
                    <a:pt x="1" y="7044"/>
                  </a:lnTo>
                  <a:lnTo>
                    <a:pt x="1479" y="9780"/>
                  </a:lnTo>
                  <a:cubicBezTo>
                    <a:pt x="1479" y="9780"/>
                    <a:pt x="2594" y="9936"/>
                    <a:pt x="3401" y="9936"/>
                  </a:cubicBezTo>
                  <a:cubicBezTo>
                    <a:pt x="3704" y="9936"/>
                    <a:pt x="3963" y="9914"/>
                    <a:pt x="4104" y="9854"/>
                  </a:cubicBezTo>
                  <a:cubicBezTo>
                    <a:pt x="4474" y="9669"/>
                    <a:pt x="5546" y="9077"/>
                    <a:pt x="6175" y="8671"/>
                  </a:cubicBezTo>
                  <a:cubicBezTo>
                    <a:pt x="6470" y="8486"/>
                    <a:pt x="6692" y="8153"/>
                    <a:pt x="6766" y="7783"/>
                  </a:cubicBezTo>
                  <a:lnTo>
                    <a:pt x="7173" y="4863"/>
                  </a:lnTo>
                  <a:cubicBezTo>
                    <a:pt x="7173" y="4863"/>
                    <a:pt x="9391" y="3864"/>
                    <a:pt x="10796" y="3014"/>
                  </a:cubicBezTo>
                  <a:cubicBezTo>
                    <a:pt x="11314" y="2681"/>
                    <a:pt x="10759" y="2090"/>
                    <a:pt x="10537" y="1905"/>
                  </a:cubicBezTo>
                  <a:cubicBezTo>
                    <a:pt x="10467" y="1835"/>
                    <a:pt x="10382" y="1809"/>
                    <a:pt x="10291" y="1809"/>
                  </a:cubicBezTo>
                  <a:cubicBezTo>
                    <a:pt x="10239" y="1809"/>
                    <a:pt x="10185" y="1818"/>
                    <a:pt x="10131" y="1831"/>
                  </a:cubicBezTo>
                  <a:lnTo>
                    <a:pt x="5805" y="3495"/>
                  </a:lnTo>
                  <a:lnTo>
                    <a:pt x="3846" y="3162"/>
                  </a:lnTo>
                  <a:cubicBezTo>
                    <a:pt x="4067" y="2423"/>
                    <a:pt x="4659" y="722"/>
                    <a:pt x="4326" y="352"/>
                  </a:cubicBezTo>
                  <a:cubicBezTo>
                    <a:pt x="4101" y="78"/>
                    <a:pt x="3875" y="1"/>
                    <a:pt x="36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64"/>
            <p:cNvSpPr/>
            <p:nvPr/>
          </p:nvSpPr>
          <p:spPr>
            <a:xfrm>
              <a:off x="5024000" y="2928650"/>
              <a:ext cx="291175" cy="263450"/>
            </a:xfrm>
            <a:custGeom>
              <a:avLst/>
              <a:gdLst/>
              <a:ahLst/>
              <a:cxnLst/>
              <a:rect l="l" t="t" r="r" b="b"/>
              <a:pathLst>
                <a:path w="11647" h="10538" extrusionOk="0">
                  <a:moveTo>
                    <a:pt x="4031" y="629"/>
                  </a:moveTo>
                  <a:cubicBezTo>
                    <a:pt x="4142" y="629"/>
                    <a:pt x="4252" y="666"/>
                    <a:pt x="4400" y="851"/>
                  </a:cubicBezTo>
                  <a:cubicBezTo>
                    <a:pt x="4437" y="851"/>
                    <a:pt x="4437" y="925"/>
                    <a:pt x="4437" y="1036"/>
                  </a:cubicBezTo>
                  <a:cubicBezTo>
                    <a:pt x="4437" y="1295"/>
                    <a:pt x="4363" y="1775"/>
                    <a:pt x="4216" y="2219"/>
                  </a:cubicBezTo>
                  <a:cubicBezTo>
                    <a:pt x="4105" y="2663"/>
                    <a:pt x="3957" y="3069"/>
                    <a:pt x="3883" y="3402"/>
                  </a:cubicBezTo>
                  <a:cubicBezTo>
                    <a:pt x="3883" y="3476"/>
                    <a:pt x="3883" y="3550"/>
                    <a:pt x="3920" y="3624"/>
                  </a:cubicBezTo>
                  <a:cubicBezTo>
                    <a:pt x="3957" y="3698"/>
                    <a:pt x="4031" y="3772"/>
                    <a:pt x="4142" y="3772"/>
                  </a:cubicBezTo>
                  <a:lnTo>
                    <a:pt x="6101" y="4104"/>
                  </a:lnTo>
                  <a:lnTo>
                    <a:pt x="6249" y="4104"/>
                  </a:lnTo>
                  <a:lnTo>
                    <a:pt x="10574" y="2441"/>
                  </a:lnTo>
                  <a:lnTo>
                    <a:pt x="10685" y="2441"/>
                  </a:lnTo>
                  <a:cubicBezTo>
                    <a:pt x="10722" y="2515"/>
                    <a:pt x="10833" y="2589"/>
                    <a:pt x="10907" y="2700"/>
                  </a:cubicBezTo>
                  <a:cubicBezTo>
                    <a:pt x="10981" y="2811"/>
                    <a:pt x="11018" y="2921"/>
                    <a:pt x="11018" y="2958"/>
                  </a:cubicBezTo>
                  <a:lnTo>
                    <a:pt x="11018" y="2995"/>
                  </a:lnTo>
                  <a:lnTo>
                    <a:pt x="10944" y="3069"/>
                  </a:lnTo>
                  <a:cubicBezTo>
                    <a:pt x="10279" y="3476"/>
                    <a:pt x="9391" y="3920"/>
                    <a:pt x="8652" y="4289"/>
                  </a:cubicBezTo>
                  <a:cubicBezTo>
                    <a:pt x="8319" y="4437"/>
                    <a:pt x="7987" y="4622"/>
                    <a:pt x="7765" y="4696"/>
                  </a:cubicBezTo>
                  <a:cubicBezTo>
                    <a:pt x="7543" y="4807"/>
                    <a:pt x="7395" y="4881"/>
                    <a:pt x="7395" y="4881"/>
                  </a:cubicBezTo>
                  <a:cubicBezTo>
                    <a:pt x="7284" y="4918"/>
                    <a:pt x="7247" y="5029"/>
                    <a:pt x="7210" y="5103"/>
                  </a:cubicBezTo>
                  <a:lnTo>
                    <a:pt x="6766" y="8060"/>
                  </a:lnTo>
                  <a:cubicBezTo>
                    <a:pt x="6730" y="8356"/>
                    <a:pt x="6582" y="8578"/>
                    <a:pt x="6323" y="8726"/>
                  </a:cubicBezTo>
                  <a:cubicBezTo>
                    <a:pt x="6027" y="8911"/>
                    <a:pt x="5620" y="9169"/>
                    <a:pt x="5214" y="9391"/>
                  </a:cubicBezTo>
                  <a:cubicBezTo>
                    <a:pt x="4844" y="9613"/>
                    <a:pt x="4474" y="9798"/>
                    <a:pt x="4326" y="9872"/>
                  </a:cubicBezTo>
                  <a:cubicBezTo>
                    <a:pt x="4326" y="9872"/>
                    <a:pt x="4216" y="9909"/>
                    <a:pt x="4105" y="9909"/>
                  </a:cubicBezTo>
                  <a:cubicBezTo>
                    <a:pt x="3994" y="9909"/>
                    <a:pt x="3846" y="9946"/>
                    <a:pt x="3698" y="9946"/>
                  </a:cubicBezTo>
                  <a:cubicBezTo>
                    <a:pt x="3328" y="9946"/>
                    <a:pt x="2848" y="9909"/>
                    <a:pt x="2478" y="9872"/>
                  </a:cubicBezTo>
                  <a:cubicBezTo>
                    <a:pt x="2281" y="9852"/>
                    <a:pt x="2116" y="9833"/>
                    <a:pt x="2004" y="9818"/>
                  </a:cubicBezTo>
                  <a:lnTo>
                    <a:pt x="2004" y="9818"/>
                  </a:lnTo>
                  <a:lnTo>
                    <a:pt x="703" y="7358"/>
                  </a:lnTo>
                  <a:lnTo>
                    <a:pt x="2071" y="4659"/>
                  </a:lnTo>
                  <a:lnTo>
                    <a:pt x="2108" y="4659"/>
                  </a:lnTo>
                  <a:lnTo>
                    <a:pt x="3885" y="670"/>
                  </a:lnTo>
                  <a:lnTo>
                    <a:pt x="3885" y="670"/>
                  </a:lnTo>
                  <a:cubicBezTo>
                    <a:pt x="3923" y="650"/>
                    <a:pt x="3972" y="629"/>
                    <a:pt x="4031" y="629"/>
                  </a:cubicBezTo>
                  <a:close/>
                  <a:moveTo>
                    <a:pt x="4031" y="1"/>
                  </a:moveTo>
                  <a:cubicBezTo>
                    <a:pt x="3698" y="1"/>
                    <a:pt x="3476" y="186"/>
                    <a:pt x="3439" y="223"/>
                  </a:cubicBezTo>
                  <a:lnTo>
                    <a:pt x="3365" y="333"/>
                  </a:lnTo>
                  <a:lnTo>
                    <a:pt x="1517" y="4400"/>
                  </a:lnTo>
                  <a:lnTo>
                    <a:pt x="75" y="7210"/>
                  </a:lnTo>
                  <a:cubicBezTo>
                    <a:pt x="1" y="7284"/>
                    <a:pt x="1" y="7395"/>
                    <a:pt x="75" y="7506"/>
                  </a:cubicBezTo>
                  <a:lnTo>
                    <a:pt x="1517" y="10242"/>
                  </a:lnTo>
                  <a:cubicBezTo>
                    <a:pt x="1591" y="10316"/>
                    <a:pt x="1665" y="10390"/>
                    <a:pt x="1775" y="10390"/>
                  </a:cubicBezTo>
                  <a:cubicBezTo>
                    <a:pt x="1775" y="10390"/>
                    <a:pt x="2848" y="10537"/>
                    <a:pt x="3698" y="10537"/>
                  </a:cubicBezTo>
                  <a:lnTo>
                    <a:pt x="4179" y="10537"/>
                  </a:lnTo>
                  <a:cubicBezTo>
                    <a:pt x="4326" y="10500"/>
                    <a:pt x="4437" y="10500"/>
                    <a:pt x="4585" y="10426"/>
                  </a:cubicBezTo>
                  <a:cubicBezTo>
                    <a:pt x="4770" y="10353"/>
                    <a:pt x="5140" y="10168"/>
                    <a:pt x="5546" y="9909"/>
                  </a:cubicBezTo>
                  <a:cubicBezTo>
                    <a:pt x="5916" y="9687"/>
                    <a:pt x="6323" y="9465"/>
                    <a:pt x="6656" y="9243"/>
                  </a:cubicBezTo>
                  <a:cubicBezTo>
                    <a:pt x="7062" y="9022"/>
                    <a:pt x="7321" y="8615"/>
                    <a:pt x="7395" y="8171"/>
                  </a:cubicBezTo>
                  <a:lnTo>
                    <a:pt x="7816" y="5361"/>
                  </a:lnTo>
                  <a:lnTo>
                    <a:pt x="7816" y="5361"/>
                  </a:lnTo>
                  <a:cubicBezTo>
                    <a:pt x="8353" y="5115"/>
                    <a:pt x="10100" y="4299"/>
                    <a:pt x="11277" y="3587"/>
                  </a:cubicBezTo>
                  <a:cubicBezTo>
                    <a:pt x="11388" y="3513"/>
                    <a:pt x="11499" y="3439"/>
                    <a:pt x="11536" y="3328"/>
                  </a:cubicBezTo>
                  <a:cubicBezTo>
                    <a:pt x="11610" y="3217"/>
                    <a:pt x="11647" y="3069"/>
                    <a:pt x="11647" y="2958"/>
                  </a:cubicBezTo>
                  <a:cubicBezTo>
                    <a:pt x="11647" y="2700"/>
                    <a:pt x="11536" y="2515"/>
                    <a:pt x="11425" y="2330"/>
                  </a:cubicBezTo>
                  <a:cubicBezTo>
                    <a:pt x="11277" y="2182"/>
                    <a:pt x="11166" y="2071"/>
                    <a:pt x="11055" y="1960"/>
                  </a:cubicBezTo>
                  <a:cubicBezTo>
                    <a:pt x="10944" y="1886"/>
                    <a:pt x="10759" y="1812"/>
                    <a:pt x="10611" y="1812"/>
                  </a:cubicBezTo>
                  <a:cubicBezTo>
                    <a:pt x="10537" y="1812"/>
                    <a:pt x="10427" y="1849"/>
                    <a:pt x="10353" y="1886"/>
                  </a:cubicBezTo>
                  <a:lnTo>
                    <a:pt x="6101" y="3476"/>
                  </a:lnTo>
                  <a:lnTo>
                    <a:pt x="4563" y="3230"/>
                  </a:lnTo>
                  <a:lnTo>
                    <a:pt x="4563" y="3230"/>
                  </a:lnTo>
                  <a:cubicBezTo>
                    <a:pt x="4638" y="2974"/>
                    <a:pt x="4731" y="2670"/>
                    <a:pt x="4807" y="2367"/>
                  </a:cubicBezTo>
                  <a:cubicBezTo>
                    <a:pt x="4955" y="1886"/>
                    <a:pt x="5066" y="1443"/>
                    <a:pt x="5066" y="1036"/>
                  </a:cubicBezTo>
                  <a:cubicBezTo>
                    <a:pt x="5066" y="851"/>
                    <a:pt x="5029" y="629"/>
                    <a:pt x="4881" y="444"/>
                  </a:cubicBezTo>
                  <a:cubicBezTo>
                    <a:pt x="4622" y="149"/>
                    <a:pt x="4326" y="1"/>
                    <a:pt x="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64"/>
            <p:cNvSpPr/>
            <p:nvPr/>
          </p:nvSpPr>
          <p:spPr>
            <a:xfrm>
              <a:off x="5170975" y="3049725"/>
              <a:ext cx="49925" cy="34225"/>
            </a:xfrm>
            <a:custGeom>
              <a:avLst/>
              <a:gdLst/>
              <a:ahLst/>
              <a:cxnLst/>
              <a:rect l="l" t="t" r="r" b="b"/>
              <a:pathLst>
                <a:path w="1997" h="1369" extrusionOk="0">
                  <a:moveTo>
                    <a:pt x="1635" y="1"/>
                  </a:moveTo>
                  <a:cubicBezTo>
                    <a:pt x="1582" y="1"/>
                    <a:pt x="1528" y="13"/>
                    <a:pt x="1479" y="38"/>
                  </a:cubicBezTo>
                  <a:lnTo>
                    <a:pt x="185" y="777"/>
                  </a:lnTo>
                  <a:cubicBezTo>
                    <a:pt x="37" y="888"/>
                    <a:pt x="0" y="1073"/>
                    <a:pt x="74" y="1221"/>
                  </a:cubicBezTo>
                  <a:cubicBezTo>
                    <a:pt x="123" y="1320"/>
                    <a:pt x="222" y="1369"/>
                    <a:pt x="326" y="1369"/>
                  </a:cubicBezTo>
                  <a:cubicBezTo>
                    <a:pt x="378" y="1369"/>
                    <a:pt x="432" y="1357"/>
                    <a:pt x="481" y="1332"/>
                  </a:cubicBezTo>
                  <a:lnTo>
                    <a:pt x="1812" y="592"/>
                  </a:lnTo>
                  <a:cubicBezTo>
                    <a:pt x="1960" y="519"/>
                    <a:pt x="1997" y="297"/>
                    <a:pt x="1923" y="149"/>
                  </a:cubicBezTo>
                  <a:cubicBezTo>
                    <a:pt x="1849" y="50"/>
                    <a:pt x="1742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64"/>
            <p:cNvSpPr/>
            <p:nvPr/>
          </p:nvSpPr>
          <p:spPr>
            <a:xfrm>
              <a:off x="5177425" y="3078150"/>
              <a:ext cx="36075" cy="32750"/>
            </a:xfrm>
            <a:custGeom>
              <a:avLst/>
              <a:gdLst/>
              <a:ahLst/>
              <a:cxnLst/>
              <a:rect l="l" t="t" r="r" b="b"/>
              <a:pathLst>
                <a:path w="1443" h="1310" extrusionOk="0">
                  <a:moveTo>
                    <a:pt x="1124" y="1"/>
                  </a:moveTo>
                  <a:cubicBezTo>
                    <a:pt x="1045" y="1"/>
                    <a:pt x="962" y="28"/>
                    <a:pt x="888" y="84"/>
                  </a:cubicBezTo>
                  <a:lnTo>
                    <a:pt x="149" y="786"/>
                  </a:lnTo>
                  <a:cubicBezTo>
                    <a:pt x="1" y="897"/>
                    <a:pt x="1" y="1082"/>
                    <a:pt x="112" y="1193"/>
                  </a:cubicBezTo>
                  <a:cubicBezTo>
                    <a:pt x="171" y="1272"/>
                    <a:pt x="263" y="1309"/>
                    <a:pt x="352" y="1309"/>
                  </a:cubicBezTo>
                  <a:cubicBezTo>
                    <a:pt x="429" y="1309"/>
                    <a:pt x="504" y="1282"/>
                    <a:pt x="556" y="1230"/>
                  </a:cubicBezTo>
                  <a:lnTo>
                    <a:pt x="1332" y="528"/>
                  </a:lnTo>
                  <a:cubicBezTo>
                    <a:pt x="1443" y="417"/>
                    <a:pt x="1443" y="232"/>
                    <a:pt x="1332" y="84"/>
                  </a:cubicBezTo>
                  <a:cubicBezTo>
                    <a:pt x="1276" y="28"/>
                    <a:pt x="1203" y="1"/>
                    <a:pt x="1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64"/>
            <p:cNvSpPr/>
            <p:nvPr/>
          </p:nvSpPr>
          <p:spPr>
            <a:xfrm>
              <a:off x="5175600" y="3110600"/>
              <a:ext cx="33275" cy="33575"/>
            </a:xfrm>
            <a:custGeom>
              <a:avLst/>
              <a:gdLst/>
              <a:ahLst/>
              <a:cxnLst/>
              <a:rect l="l" t="t" r="r" b="b"/>
              <a:pathLst>
                <a:path w="1331" h="1343" extrusionOk="0">
                  <a:moveTo>
                    <a:pt x="964" y="1"/>
                  </a:moveTo>
                  <a:cubicBezTo>
                    <a:pt x="880" y="1"/>
                    <a:pt x="799" y="38"/>
                    <a:pt x="739" y="117"/>
                  </a:cubicBezTo>
                  <a:lnTo>
                    <a:pt x="111" y="819"/>
                  </a:lnTo>
                  <a:cubicBezTo>
                    <a:pt x="0" y="967"/>
                    <a:pt x="37" y="1152"/>
                    <a:pt x="148" y="1263"/>
                  </a:cubicBezTo>
                  <a:cubicBezTo>
                    <a:pt x="217" y="1314"/>
                    <a:pt x="293" y="1342"/>
                    <a:pt x="367" y="1342"/>
                  </a:cubicBezTo>
                  <a:cubicBezTo>
                    <a:pt x="451" y="1342"/>
                    <a:pt x="532" y="1305"/>
                    <a:pt x="592" y="1226"/>
                  </a:cubicBezTo>
                  <a:lnTo>
                    <a:pt x="1220" y="524"/>
                  </a:lnTo>
                  <a:cubicBezTo>
                    <a:pt x="1331" y="376"/>
                    <a:pt x="1294" y="191"/>
                    <a:pt x="1183" y="80"/>
                  </a:cubicBezTo>
                  <a:cubicBezTo>
                    <a:pt x="1114" y="28"/>
                    <a:pt x="1038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64"/>
            <p:cNvSpPr/>
            <p:nvPr/>
          </p:nvSpPr>
          <p:spPr>
            <a:xfrm>
              <a:off x="5094250" y="3007225"/>
              <a:ext cx="42550" cy="15725"/>
            </a:xfrm>
            <a:custGeom>
              <a:avLst/>
              <a:gdLst/>
              <a:ahLst/>
              <a:cxnLst/>
              <a:rect l="l" t="t" r="r" b="b"/>
              <a:pathLst>
                <a:path w="1702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1369" y="629"/>
                  </a:lnTo>
                  <a:cubicBezTo>
                    <a:pt x="1553" y="629"/>
                    <a:pt x="1664" y="481"/>
                    <a:pt x="1701" y="333"/>
                  </a:cubicBezTo>
                  <a:cubicBezTo>
                    <a:pt x="1701" y="148"/>
                    <a:pt x="1553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64"/>
            <p:cNvSpPr/>
            <p:nvPr/>
          </p:nvSpPr>
          <p:spPr>
            <a:xfrm>
              <a:off x="3419475" y="2893525"/>
              <a:ext cx="818000" cy="942775"/>
            </a:xfrm>
            <a:custGeom>
              <a:avLst/>
              <a:gdLst/>
              <a:ahLst/>
              <a:cxnLst/>
              <a:rect l="l" t="t" r="r" b="b"/>
              <a:pathLst>
                <a:path w="32720" h="37711" extrusionOk="0">
                  <a:moveTo>
                    <a:pt x="13162" y="1"/>
                  </a:moveTo>
                  <a:cubicBezTo>
                    <a:pt x="7543" y="1"/>
                    <a:pt x="1" y="2330"/>
                    <a:pt x="1" y="2330"/>
                  </a:cubicBezTo>
                  <a:lnTo>
                    <a:pt x="4253" y="37711"/>
                  </a:lnTo>
                  <a:lnTo>
                    <a:pt x="28246" y="37711"/>
                  </a:lnTo>
                  <a:lnTo>
                    <a:pt x="32720" y="1147"/>
                  </a:lnTo>
                  <a:lnTo>
                    <a:pt x="28838" y="962"/>
                  </a:lnTo>
                  <a:cubicBezTo>
                    <a:pt x="28838" y="962"/>
                    <a:pt x="18782" y="1"/>
                    <a:pt x="1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64"/>
            <p:cNvSpPr/>
            <p:nvPr/>
          </p:nvSpPr>
          <p:spPr>
            <a:xfrm>
              <a:off x="3411175" y="2886150"/>
              <a:ext cx="833700" cy="957550"/>
            </a:xfrm>
            <a:custGeom>
              <a:avLst/>
              <a:gdLst/>
              <a:ahLst/>
              <a:cxnLst/>
              <a:rect l="l" t="t" r="r" b="b"/>
              <a:pathLst>
                <a:path w="33348" h="38302" extrusionOk="0">
                  <a:moveTo>
                    <a:pt x="13494" y="592"/>
                  </a:moveTo>
                  <a:cubicBezTo>
                    <a:pt x="16267" y="592"/>
                    <a:pt x="20186" y="850"/>
                    <a:pt x="23403" y="1072"/>
                  </a:cubicBezTo>
                  <a:cubicBezTo>
                    <a:pt x="25029" y="1220"/>
                    <a:pt x="26434" y="1331"/>
                    <a:pt x="27469" y="1405"/>
                  </a:cubicBezTo>
                  <a:cubicBezTo>
                    <a:pt x="28505" y="1516"/>
                    <a:pt x="29133" y="1553"/>
                    <a:pt x="29133" y="1553"/>
                  </a:cubicBezTo>
                  <a:lnTo>
                    <a:pt x="32682" y="1738"/>
                  </a:lnTo>
                  <a:lnTo>
                    <a:pt x="28320" y="37710"/>
                  </a:lnTo>
                  <a:lnTo>
                    <a:pt x="4843" y="37710"/>
                  </a:lnTo>
                  <a:lnTo>
                    <a:pt x="659" y="2837"/>
                  </a:lnTo>
                  <a:lnTo>
                    <a:pt x="659" y="2837"/>
                  </a:lnTo>
                  <a:cubicBezTo>
                    <a:pt x="684" y="2829"/>
                    <a:pt x="711" y="2820"/>
                    <a:pt x="740" y="2810"/>
                  </a:cubicBezTo>
                  <a:cubicBezTo>
                    <a:pt x="2255" y="2366"/>
                    <a:pt x="8651" y="592"/>
                    <a:pt x="13494" y="592"/>
                  </a:cubicBezTo>
                  <a:close/>
                  <a:moveTo>
                    <a:pt x="13494" y="0"/>
                  </a:moveTo>
                  <a:cubicBezTo>
                    <a:pt x="7801" y="0"/>
                    <a:pt x="259" y="2329"/>
                    <a:pt x="222" y="2329"/>
                  </a:cubicBezTo>
                  <a:cubicBezTo>
                    <a:pt x="74" y="2366"/>
                    <a:pt x="0" y="2514"/>
                    <a:pt x="0" y="2662"/>
                  </a:cubicBezTo>
                  <a:lnTo>
                    <a:pt x="4289" y="38043"/>
                  </a:lnTo>
                  <a:cubicBezTo>
                    <a:pt x="4289" y="38191"/>
                    <a:pt x="4437" y="38302"/>
                    <a:pt x="4585" y="38302"/>
                  </a:cubicBezTo>
                  <a:lnTo>
                    <a:pt x="28578" y="38302"/>
                  </a:lnTo>
                  <a:cubicBezTo>
                    <a:pt x="28726" y="38302"/>
                    <a:pt x="28874" y="38191"/>
                    <a:pt x="28874" y="38043"/>
                  </a:cubicBezTo>
                  <a:lnTo>
                    <a:pt x="33348" y="1479"/>
                  </a:lnTo>
                  <a:cubicBezTo>
                    <a:pt x="33348" y="1405"/>
                    <a:pt x="33311" y="1331"/>
                    <a:pt x="33274" y="1257"/>
                  </a:cubicBezTo>
                  <a:cubicBezTo>
                    <a:pt x="33200" y="1183"/>
                    <a:pt x="33126" y="1146"/>
                    <a:pt x="33052" y="1146"/>
                  </a:cubicBezTo>
                  <a:lnTo>
                    <a:pt x="29207" y="963"/>
                  </a:lnTo>
                  <a:lnTo>
                    <a:pt x="29207" y="963"/>
                  </a:lnTo>
                  <a:lnTo>
                    <a:pt x="29207" y="961"/>
                  </a:lnTo>
                  <a:cubicBezTo>
                    <a:pt x="29170" y="961"/>
                    <a:pt x="19114" y="0"/>
                    <a:pt x="13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64"/>
            <p:cNvSpPr/>
            <p:nvPr/>
          </p:nvSpPr>
          <p:spPr>
            <a:xfrm>
              <a:off x="3472175" y="3836275"/>
              <a:ext cx="732025" cy="440925"/>
            </a:xfrm>
            <a:custGeom>
              <a:avLst/>
              <a:gdLst/>
              <a:ahLst/>
              <a:cxnLst/>
              <a:rect l="l" t="t" r="r" b="b"/>
              <a:pathLst>
                <a:path w="29281" h="17637" extrusionOk="0">
                  <a:moveTo>
                    <a:pt x="2145" y="1"/>
                  </a:moveTo>
                  <a:lnTo>
                    <a:pt x="333" y="7284"/>
                  </a:lnTo>
                  <a:cubicBezTo>
                    <a:pt x="0" y="8541"/>
                    <a:pt x="185" y="9872"/>
                    <a:pt x="777" y="11055"/>
                  </a:cubicBezTo>
                  <a:lnTo>
                    <a:pt x="4178" y="17636"/>
                  </a:lnTo>
                  <a:lnTo>
                    <a:pt x="24992" y="17636"/>
                  </a:lnTo>
                  <a:lnTo>
                    <a:pt x="28283" y="11462"/>
                  </a:lnTo>
                  <a:cubicBezTo>
                    <a:pt x="29170" y="9872"/>
                    <a:pt x="29281" y="7950"/>
                    <a:pt x="28615" y="6249"/>
                  </a:cubicBezTo>
                  <a:lnTo>
                    <a:pt x="26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64"/>
            <p:cNvSpPr/>
            <p:nvPr/>
          </p:nvSpPr>
          <p:spPr>
            <a:xfrm>
              <a:off x="3468475" y="3828900"/>
              <a:ext cx="737575" cy="455675"/>
            </a:xfrm>
            <a:custGeom>
              <a:avLst/>
              <a:gdLst/>
              <a:ahLst/>
              <a:cxnLst/>
              <a:rect l="l" t="t" r="r" b="b"/>
              <a:pathLst>
                <a:path w="29503" h="18227" extrusionOk="0">
                  <a:moveTo>
                    <a:pt x="26065" y="592"/>
                  </a:moveTo>
                  <a:lnTo>
                    <a:pt x="28468" y="6655"/>
                  </a:lnTo>
                  <a:cubicBezTo>
                    <a:pt x="28727" y="7357"/>
                    <a:pt x="28874" y="8097"/>
                    <a:pt x="28874" y="8836"/>
                  </a:cubicBezTo>
                  <a:cubicBezTo>
                    <a:pt x="28874" y="9797"/>
                    <a:pt x="28653" y="10759"/>
                    <a:pt x="28172" y="11646"/>
                  </a:cubicBezTo>
                  <a:lnTo>
                    <a:pt x="24956" y="17598"/>
                  </a:lnTo>
                  <a:lnTo>
                    <a:pt x="4511" y="17598"/>
                  </a:lnTo>
                  <a:lnTo>
                    <a:pt x="1183" y="11202"/>
                  </a:lnTo>
                  <a:cubicBezTo>
                    <a:pt x="814" y="10463"/>
                    <a:pt x="629" y="9687"/>
                    <a:pt x="629" y="8873"/>
                  </a:cubicBezTo>
                  <a:cubicBezTo>
                    <a:pt x="629" y="8467"/>
                    <a:pt x="666" y="8060"/>
                    <a:pt x="777" y="7653"/>
                  </a:cubicBezTo>
                  <a:lnTo>
                    <a:pt x="2533" y="592"/>
                  </a:lnTo>
                  <a:close/>
                  <a:moveTo>
                    <a:pt x="2293" y="0"/>
                  </a:moveTo>
                  <a:cubicBezTo>
                    <a:pt x="2145" y="0"/>
                    <a:pt x="2034" y="74"/>
                    <a:pt x="1997" y="222"/>
                  </a:cubicBezTo>
                  <a:lnTo>
                    <a:pt x="185" y="7505"/>
                  </a:lnTo>
                  <a:cubicBezTo>
                    <a:pt x="74" y="7949"/>
                    <a:pt x="0" y="8393"/>
                    <a:pt x="0" y="8873"/>
                  </a:cubicBezTo>
                  <a:cubicBezTo>
                    <a:pt x="0" y="9760"/>
                    <a:pt x="222" y="10685"/>
                    <a:pt x="629" y="11498"/>
                  </a:cubicBezTo>
                  <a:lnTo>
                    <a:pt x="4067" y="18079"/>
                  </a:lnTo>
                  <a:cubicBezTo>
                    <a:pt x="4104" y="18153"/>
                    <a:pt x="4215" y="18227"/>
                    <a:pt x="4326" y="18227"/>
                  </a:cubicBezTo>
                  <a:lnTo>
                    <a:pt x="25140" y="18227"/>
                  </a:lnTo>
                  <a:cubicBezTo>
                    <a:pt x="25251" y="18227"/>
                    <a:pt x="25362" y="18153"/>
                    <a:pt x="25399" y="18079"/>
                  </a:cubicBezTo>
                  <a:lnTo>
                    <a:pt x="28727" y="11905"/>
                  </a:lnTo>
                  <a:cubicBezTo>
                    <a:pt x="29244" y="10944"/>
                    <a:pt x="29503" y="9908"/>
                    <a:pt x="29503" y="8836"/>
                  </a:cubicBezTo>
                  <a:cubicBezTo>
                    <a:pt x="29503" y="8023"/>
                    <a:pt x="29318" y="7210"/>
                    <a:pt x="29022" y="6433"/>
                  </a:cubicBezTo>
                  <a:lnTo>
                    <a:pt x="26582" y="185"/>
                  </a:lnTo>
                  <a:cubicBezTo>
                    <a:pt x="26545" y="74"/>
                    <a:pt x="26434" y="0"/>
                    <a:pt x="26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64"/>
            <p:cNvSpPr/>
            <p:nvPr/>
          </p:nvSpPr>
          <p:spPr>
            <a:xfrm>
              <a:off x="3795650" y="4161625"/>
              <a:ext cx="109100" cy="415025"/>
            </a:xfrm>
            <a:custGeom>
              <a:avLst/>
              <a:gdLst/>
              <a:ahLst/>
              <a:cxnLst/>
              <a:rect l="l" t="t" r="r" b="b"/>
              <a:pathLst>
                <a:path w="4364" h="16601" extrusionOk="0">
                  <a:moveTo>
                    <a:pt x="1" y="1"/>
                  </a:moveTo>
                  <a:lnTo>
                    <a:pt x="1" y="16601"/>
                  </a:lnTo>
                  <a:lnTo>
                    <a:pt x="4363" y="16601"/>
                  </a:lnTo>
                  <a:lnTo>
                    <a:pt x="4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64"/>
            <p:cNvSpPr/>
            <p:nvPr/>
          </p:nvSpPr>
          <p:spPr>
            <a:xfrm>
              <a:off x="3788275" y="4154225"/>
              <a:ext cx="123875" cy="430750"/>
            </a:xfrm>
            <a:custGeom>
              <a:avLst/>
              <a:gdLst/>
              <a:ahLst/>
              <a:cxnLst/>
              <a:rect l="l" t="t" r="r" b="b"/>
              <a:pathLst>
                <a:path w="4955" h="17230" extrusionOk="0">
                  <a:moveTo>
                    <a:pt x="4363" y="592"/>
                  </a:moveTo>
                  <a:lnTo>
                    <a:pt x="4363" y="16601"/>
                  </a:lnTo>
                  <a:lnTo>
                    <a:pt x="629" y="16601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16897"/>
                  </a:lnTo>
                  <a:cubicBezTo>
                    <a:pt x="0" y="17007"/>
                    <a:pt x="37" y="17081"/>
                    <a:pt x="74" y="17118"/>
                  </a:cubicBezTo>
                  <a:cubicBezTo>
                    <a:pt x="148" y="17192"/>
                    <a:pt x="222" y="17229"/>
                    <a:pt x="296" y="17229"/>
                  </a:cubicBezTo>
                  <a:lnTo>
                    <a:pt x="4658" y="17229"/>
                  </a:lnTo>
                  <a:cubicBezTo>
                    <a:pt x="4732" y="17229"/>
                    <a:pt x="4806" y="17192"/>
                    <a:pt x="4880" y="17118"/>
                  </a:cubicBezTo>
                  <a:cubicBezTo>
                    <a:pt x="4954" y="17081"/>
                    <a:pt x="4954" y="17007"/>
                    <a:pt x="4954" y="16897"/>
                  </a:cubicBezTo>
                  <a:lnTo>
                    <a:pt x="4954" y="297"/>
                  </a:lnTo>
                  <a:cubicBezTo>
                    <a:pt x="4954" y="223"/>
                    <a:pt x="4954" y="149"/>
                    <a:pt x="4880" y="75"/>
                  </a:cubicBezTo>
                  <a:cubicBezTo>
                    <a:pt x="4806" y="38"/>
                    <a:pt x="4732" y="1"/>
                    <a:pt x="4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64"/>
            <p:cNvSpPr/>
            <p:nvPr/>
          </p:nvSpPr>
          <p:spPr>
            <a:xfrm>
              <a:off x="3767925" y="4511925"/>
              <a:ext cx="164550" cy="525000"/>
            </a:xfrm>
            <a:custGeom>
              <a:avLst/>
              <a:gdLst/>
              <a:ahLst/>
              <a:cxnLst/>
              <a:rect l="l" t="t" r="r" b="b"/>
              <a:pathLst>
                <a:path w="6582" h="21000" extrusionOk="0">
                  <a:moveTo>
                    <a:pt x="1" y="1"/>
                  </a:moveTo>
                  <a:lnTo>
                    <a:pt x="1" y="21000"/>
                  </a:lnTo>
                  <a:lnTo>
                    <a:pt x="6582" y="21000"/>
                  </a:lnTo>
                  <a:lnTo>
                    <a:pt x="6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64"/>
            <p:cNvSpPr/>
            <p:nvPr/>
          </p:nvSpPr>
          <p:spPr>
            <a:xfrm>
              <a:off x="3760550" y="4503600"/>
              <a:ext cx="179325" cy="540725"/>
            </a:xfrm>
            <a:custGeom>
              <a:avLst/>
              <a:gdLst/>
              <a:ahLst/>
              <a:cxnLst/>
              <a:rect l="l" t="t" r="r" b="b"/>
              <a:pathLst>
                <a:path w="7173" h="21629" extrusionOk="0">
                  <a:moveTo>
                    <a:pt x="6581" y="629"/>
                  </a:moveTo>
                  <a:lnTo>
                    <a:pt x="6581" y="21037"/>
                  </a:lnTo>
                  <a:lnTo>
                    <a:pt x="629" y="21037"/>
                  </a:lnTo>
                  <a:lnTo>
                    <a:pt x="629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60"/>
                    <a:pt x="0" y="334"/>
                  </a:cubicBezTo>
                  <a:lnTo>
                    <a:pt x="0" y="21333"/>
                  </a:lnTo>
                  <a:cubicBezTo>
                    <a:pt x="0" y="21407"/>
                    <a:pt x="37" y="21481"/>
                    <a:pt x="111" y="21555"/>
                  </a:cubicBezTo>
                  <a:cubicBezTo>
                    <a:pt x="148" y="21592"/>
                    <a:pt x="222" y="21629"/>
                    <a:pt x="296" y="21629"/>
                  </a:cubicBezTo>
                  <a:lnTo>
                    <a:pt x="6877" y="21629"/>
                  </a:lnTo>
                  <a:cubicBezTo>
                    <a:pt x="6951" y="21629"/>
                    <a:pt x="7024" y="21592"/>
                    <a:pt x="7098" y="21555"/>
                  </a:cubicBezTo>
                  <a:cubicBezTo>
                    <a:pt x="7172" y="21481"/>
                    <a:pt x="7172" y="21407"/>
                    <a:pt x="7172" y="21333"/>
                  </a:cubicBezTo>
                  <a:lnTo>
                    <a:pt x="7172" y="334"/>
                  </a:lnTo>
                  <a:cubicBezTo>
                    <a:pt x="7172" y="260"/>
                    <a:pt x="7172" y="149"/>
                    <a:pt x="7098" y="112"/>
                  </a:cubicBezTo>
                  <a:cubicBezTo>
                    <a:pt x="7024" y="38"/>
                    <a:pt x="6951" y="1"/>
                    <a:pt x="6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64"/>
            <p:cNvSpPr/>
            <p:nvPr/>
          </p:nvSpPr>
          <p:spPr>
            <a:xfrm>
              <a:off x="3244800" y="4999025"/>
              <a:ext cx="1202500" cy="159000"/>
            </a:xfrm>
            <a:custGeom>
              <a:avLst/>
              <a:gdLst/>
              <a:ahLst/>
              <a:cxnLst/>
              <a:rect l="l" t="t" r="r" b="b"/>
              <a:pathLst>
                <a:path w="48100" h="6360" extrusionOk="0">
                  <a:moveTo>
                    <a:pt x="23773" y="0"/>
                  </a:moveTo>
                  <a:lnTo>
                    <a:pt x="23773" y="148"/>
                  </a:lnTo>
                  <a:lnTo>
                    <a:pt x="20741" y="961"/>
                  </a:lnTo>
                  <a:lnTo>
                    <a:pt x="0" y="4843"/>
                  </a:lnTo>
                  <a:lnTo>
                    <a:pt x="0" y="6359"/>
                  </a:lnTo>
                  <a:lnTo>
                    <a:pt x="48099" y="6359"/>
                  </a:lnTo>
                  <a:lnTo>
                    <a:pt x="48099" y="4843"/>
                  </a:lnTo>
                  <a:lnTo>
                    <a:pt x="27359" y="961"/>
                  </a:lnTo>
                  <a:lnTo>
                    <a:pt x="24327" y="148"/>
                  </a:lnTo>
                  <a:lnTo>
                    <a:pt x="24327" y="0"/>
                  </a:lnTo>
                  <a:lnTo>
                    <a:pt x="24068" y="74"/>
                  </a:lnTo>
                  <a:lnTo>
                    <a:pt x="23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64"/>
            <p:cNvSpPr/>
            <p:nvPr/>
          </p:nvSpPr>
          <p:spPr>
            <a:xfrm>
              <a:off x="3237400" y="4991250"/>
              <a:ext cx="1217275" cy="174150"/>
            </a:xfrm>
            <a:custGeom>
              <a:avLst/>
              <a:gdLst/>
              <a:ahLst/>
              <a:cxnLst/>
              <a:rect l="l" t="t" r="r" b="b"/>
              <a:pathLst>
                <a:path w="48691" h="6966" extrusionOk="0">
                  <a:moveTo>
                    <a:pt x="24411" y="681"/>
                  </a:moveTo>
                  <a:cubicBezTo>
                    <a:pt x="24446" y="715"/>
                    <a:pt x="24492" y="740"/>
                    <a:pt x="24549" y="755"/>
                  </a:cubicBezTo>
                  <a:lnTo>
                    <a:pt x="27581" y="1568"/>
                  </a:lnTo>
                  <a:lnTo>
                    <a:pt x="27618" y="1568"/>
                  </a:lnTo>
                  <a:lnTo>
                    <a:pt x="48099" y="5413"/>
                  </a:lnTo>
                  <a:lnTo>
                    <a:pt x="48099" y="6374"/>
                  </a:lnTo>
                  <a:lnTo>
                    <a:pt x="592" y="6374"/>
                  </a:lnTo>
                  <a:lnTo>
                    <a:pt x="592" y="5413"/>
                  </a:lnTo>
                  <a:lnTo>
                    <a:pt x="21074" y="1568"/>
                  </a:lnTo>
                  <a:lnTo>
                    <a:pt x="21111" y="1568"/>
                  </a:lnTo>
                  <a:lnTo>
                    <a:pt x="24143" y="755"/>
                  </a:lnTo>
                  <a:cubicBezTo>
                    <a:pt x="24200" y="740"/>
                    <a:pt x="24246" y="715"/>
                    <a:pt x="24281" y="681"/>
                  </a:cubicBezTo>
                  <a:close/>
                  <a:moveTo>
                    <a:pt x="24070" y="0"/>
                  </a:moveTo>
                  <a:cubicBezTo>
                    <a:pt x="24007" y="0"/>
                    <a:pt x="23936" y="26"/>
                    <a:pt x="23884" y="52"/>
                  </a:cubicBezTo>
                  <a:cubicBezTo>
                    <a:pt x="23832" y="104"/>
                    <a:pt x="23798" y="156"/>
                    <a:pt x="23783" y="220"/>
                  </a:cubicBezTo>
                  <a:lnTo>
                    <a:pt x="23783" y="220"/>
                  </a:lnTo>
                  <a:lnTo>
                    <a:pt x="20963" y="977"/>
                  </a:lnTo>
                  <a:lnTo>
                    <a:pt x="260" y="4859"/>
                  </a:lnTo>
                  <a:cubicBezTo>
                    <a:pt x="112" y="4859"/>
                    <a:pt x="1" y="5006"/>
                    <a:pt x="1" y="5154"/>
                  </a:cubicBezTo>
                  <a:lnTo>
                    <a:pt x="1" y="6670"/>
                  </a:lnTo>
                  <a:cubicBezTo>
                    <a:pt x="1" y="6744"/>
                    <a:pt x="38" y="6818"/>
                    <a:pt x="75" y="6892"/>
                  </a:cubicBezTo>
                  <a:cubicBezTo>
                    <a:pt x="149" y="6929"/>
                    <a:pt x="223" y="6966"/>
                    <a:pt x="296" y="6966"/>
                  </a:cubicBezTo>
                  <a:lnTo>
                    <a:pt x="48395" y="6966"/>
                  </a:lnTo>
                  <a:cubicBezTo>
                    <a:pt x="48469" y="6966"/>
                    <a:pt x="48543" y="6929"/>
                    <a:pt x="48617" y="6892"/>
                  </a:cubicBezTo>
                  <a:cubicBezTo>
                    <a:pt x="48691" y="6818"/>
                    <a:pt x="48691" y="6744"/>
                    <a:pt x="48691" y="6670"/>
                  </a:cubicBezTo>
                  <a:lnTo>
                    <a:pt x="48691" y="5154"/>
                  </a:lnTo>
                  <a:cubicBezTo>
                    <a:pt x="48691" y="5006"/>
                    <a:pt x="48617" y="4859"/>
                    <a:pt x="48469" y="4859"/>
                  </a:cubicBezTo>
                  <a:lnTo>
                    <a:pt x="27729" y="977"/>
                  </a:lnTo>
                  <a:lnTo>
                    <a:pt x="24909" y="220"/>
                  </a:lnTo>
                  <a:lnTo>
                    <a:pt x="24909" y="220"/>
                  </a:lnTo>
                  <a:cubicBezTo>
                    <a:pt x="24893" y="156"/>
                    <a:pt x="24860" y="104"/>
                    <a:pt x="24808" y="52"/>
                  </a:cubicBezTo>
                  <a:cubicBezTo>
                    <a:pt x="24756" y="26"/>
                    <a:pt x="24685" y="0"/>
                    <a:pt x="24622" y="0"/>
                  </a:cubicBezTo>
                  <a:cubicBezTo>
                    <a:pt x="24596" y="0"/>
                    <a:pt x="24571" y="5"/>
                    <a:pt x="24549" y="15"/>
                  </a:cubicBezTo>
                  <a:lnTo>
                    <a:pt x="24364" y="52"/>
                  </a:lnTo>
                  <a:lnTo>
                    <a:pt x="24143" y="15"/>
                  </a:lnTo>
                  <a:cubicBezTo>
                    <a:pt x="24121" y="5"/>
                    <a:pt x="24096" y="0"/>
                    <a:pt x="24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64"/>
            <p:cNvSpPr/>
            <p:nvPr/>
          </p:nvSpPr>
          <p:spPr>
            <a:xfrm>
              <a:off x="3253125" y="5145975"/>
              <a:ext cx="73025" cy="72125"/>
            </a:xfrm>
            <a:custGeom>
              <a:avLst/>
              <a:gdLst/>
              <a:ahLst/>
              <a:cxnLst/>
              <a:rect l="l" t="t" r="r" b="b"/>
              <a:pathLst>
                <a:path w="2921" h="2885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6"/>
                    <a:pt x="666" y="2884"/>
                    <a:pt x="1479" y="2884"/>
                  </a:cubicBezTo>
                  <a:cubicBezTo>
                    <a:pt x="2255" y="2884"/>
                    <a:pt x="2921" y="2256"/>
                    <a:pt x="2921" y="1442"/>
                  </a:cubicBezTo>
                  <a:cubicBezTo>
                    <a:pt x="2921" y="629"/>
                    <a:pt x="2255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64"/>
            <p:cNvSpPr/>
            <p:nvPr/>
          </p:nvSpPr>
          <p:spPr>
            <a:xfrm>
              <a:off x="32457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921" y="1147"/>
                    <a:pt x="2921" y="1775"/>
                  </a:cubicBezTo>
                  <a:cubicBezTo>
                    <a:pt x="2921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0" y="814"/>
                    <a:pt x="0" y="1775"/>
                  </a:cubicBezTo>
                  <a:cubicBezTo>
                    <a:pt x="0" y="2737"/>
                    <a:pt x="777" y="3550"/>
                    <a:pt x="1775" y="3550"/>
                  </a:cubicBezTo>
                  <a:cubicBezTo>
                    <a:pt x="2736" y="3550"/>
                    <a:pt x="3513" y="2737"/>
                    <a:pt x="3513" y="1775"/>
                  </a:cubicBezTo>
                  <a:cubicBezTo>
                    <a:pt x="3513" y="814"/>
                    <a:pt x="2736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64"/>
            <p:cNvSpPr/>
            <p:nvPr/>
          </p:nvSpPr>
          <p:spPr>
            <a:xfrm>
              <a:off x="3809525" y="5145975"/>
              <a:ext cx="73050" cy="72125"/>
            </a:xfrm>
            <a:custGeom>
              <a:avLst/>
              <a:gdLst/>
              <a:ahLst/>
              <a:cxnLst/>
              <a:rect l="l" t="t" r="r" b="b"/>
              <a:pathLst>
                <a:path w="2922" h="2885" extrusionOk="0">
                  <a:moveTo>
                    <a:pt x="1479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79" y="2884"/>
                  </a:cubicBezTo>
                  <a:cubicBezTo>
                    <a:pt x="2256" y="2884"/>
                    <a:pt x="2921" y="2256"/>
                    <a:pt x="2921" y="1442"/>
                  </a:cubicBezTo>
                  <a:cubicBezTo>
                    <a:pt x="2921" y="629"/>
                    <a:pt x="2256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64"/>
            <p:cNvSpPr/>
            <p:nvPr/>
          </p:nvSpPr>
          <p:spPr>
            <a:xfrm>
              <a:off x="38021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884" y="1147"/>
                    <a:pt x="2921" y="1775"/>
                  </a:cubicBezTo>
                  <a:cubicBezTo>
                    <a:pt x="2884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75" y="3550"/>
                  </a:cubicBezTo>
                  <a:cubicBezTo>
                    <a:pt x="2737" y="3550"/>
                    <a:pt x="3513" y="2737"/>
                    <a:pt x="3513" y="1775"/>
                  </a:cubicBezTo>
                  <a:cubicBezTo>
                    <a:pt x="3513" y="814"/>
                    <a:pt x="2737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64"/>
            <p:cNvSpPr/>
            <p:nvPr/>
          </p:nvSpPr>
          <p:spPr>
            <a:xfrm>
              <a:off x="4369625" y="5145975"/>
              <a:ext cx="72125" cy="72125"/>
            </a:xfrm>
            <a:custGeom>
              <a:avLst/>
              <a:gdLst/>
              <a:ahLst/>
              <a:cxnLst/>
              <a:rect l="l" t="t" r="r" b="b"/>
              <a:pathLst>
                <a:path w="2885" h="2885" extrusionOk="0">
                  <a:moveTo>
                    <a:pt x="1443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43" y="2884"/>
                  </a:cubicBezTo>
                  <a:cubicBezTo>
                    <a:pt x="2256" y="2884"/>
                    <a:pt x="2884" y="2256"/>
                    <a:pt x="2884" y="1442"/>
                  </a:cubicBezTo>
                  <a:cubicBezTo>
                    <a:pt x="2884" y="629"/>
                    <a:pt x="2256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64"/>
            <p:cNvSpPr/>
            <p:nvPr/>
          </p:nvSpPr>
          <p:spPr>
            <a:xfrm>
              <a:off x="4362225" y="5137650"/>
              <a:ext cx="87850" cy="88750"/>
            </a:xfrm>
            <a:custGeom>
              <a:avLst/>
              <a:gdLst/>
              <a:ahLst/>
              <a:cxnLst/>
              <a:rect l="l" t="t" r="r" b="b"/>
              <a:pathLst>
                <a:path w="3514" h="3550" extrusionOk="0">
                  <a:moveTo>
                    <a:pt x="1739" y="629"/>
                  </a:moveTo>
                  <a:cubicBezTo>
                    <a:pt x="2367" y="629"/>
                    <a:pt x="2885" y="1147"/>
                    <a:pt x="2885" y="1775"/>
                  </a:cubicBezTo>
                  <a:cubicBezTo>
                    <a:pt x="2885" y="2404"/>
                    <a:pt x="2367" y="2921"/>
                    <a:pt x="1739" y="2921"/>
                  </a:cubicBezTo>
                  <a:cubicBezTo>
                    <a:pt x="1110" y="2921"/>
                    <a:pt x="592" y="2404"/>
                    <a:pt x="592" y="1775"/>
                  </a:cubicBezTo>
                  <a:cubicBezTo>
                    <a:pt x="592" y="1147"/>
                    <a:pt x="1110" y="629"/>
                    <a:pt x="1739" y="629"/>
                  </a:cubicBezTo>
                  <a:close/>
                  <a:moveTo>
                    <a:pt x="1739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39" y="3550"/>
                  </a:cubicBezTo>
                  <a:cubicBezTo>
                    <a:pt x="2700" y="3550"/>
                    <a:pt x="3513" y="2737"/>
                    <a:pt x="3513" y="1775"/>
                  </a:cubicBezTo>
                  <a:cubicBezTo>
                    <a:pt x="3513" y="814"/>
                    <a:pt x="2700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64"/>
            <p:cNvSpPr/>
            <p:nvPr/>
          </p:nvSpPr>
          <p:spPr>
            <a:xfrm>
              <a:off x="3325200" y="3763275"/>
              <a:ext cx="108175" cy="466775"/>
            </a:xfrm>
            <a:custGeom>
              <a:avLst/>
              <a:gdLst/>
              <a:ahLst/>
              <a:cxnLst/>
              <a:rect l="l" t="t" r="r" b="b"/>
              <a:pathLst>
                <a:path w="4327" h="18671" extrusionOk="0">
                  <a:moveTo>
                    <a:pt x="1" y="0"/>
                  </a:moveTo>
                  <a:lnTo>
                    <a:pt x="1" y="14382"/>
                  </a:lnTo>
                  <a:cubicBezTo>
                    <a:pt x="1" y="16748"/>
                    <a:pt x="1923" y="18671"/>
                    <a:pt x="4326" y="18671"/>
                  </a:cubicBezTo>
                  <a:lnTo>
                    <a:pt x="4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64"/>
            <p:cNvSpPr/>
            <p:nvPr/>
          </p:nvSpPr>
          <p:spPr>
            <a:xfrm>
              <a:off x="331782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8657"/>
                  </a:lnTo>
                  <a:lnTo>
                    <a:pt x="4289" y="18657"/>
                  </a:lnTo>
                  <a:cubicBezTo>
                    <a:pt x="3313" y="18578"/>
                    <a:pt x="2439" y="18152"/>
                    <a:pt x="1775" y="17488"/>
                  </a:cubicBezTo>
                  <a:cubicBezTo>
                    <a:pt x="1072" y="16785"/>
                    <a:pt x="629" y="15787"/>
                    <a:pt x="592" y="14678"/>
                  </a:cubicBez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4678"/>
                  </a:lnTo>
                  <a:cubicBezTo>
                    <a:pt x="0" y="17229"/>
                    <a:pt x="2071" y="19262"/>
                    <a:pt x="4621" y="19299"/>
                  </a:cubicBezTo>
                  <a:cubicBezTo>
                    <a:pt x="4695" y="19299"/>
                    <a:pt x="4769" y="19262"/>
                    <a:pt x="4843" y="19188"/>
                  </a:cubicBezTo>
                  <a:cubicBezTo>
                    <a:pt x="4880" y="19151"/>
                    <a:pt x="4917" y="19040"/>
                    <a:pt x="4917" y="18967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43" y="111"/>
                  </a:cubicBezTo>
                  <a:cubicBezTo>
                    <a:pt x="4769" y="38"/>
                    <a:pt x="4695" y="1"/>
                    <a:pt x="4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64"/>
            <p:cNvSpPr/>
            <p:nvPr/>
          </p:nvSpPr>
          <p:spPr>
            <a:xfrm>
              <a:off x="326420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64"/>
            <p:cNvSpPr/>
            <p:nvPr/>
          </p:nvSpPr>
          <p:spPr>
            <a:xfrm>
              <a:off x="3255900" y="3658825"/>
              <a:ext cx="184875" cy="102625"/>
            </a:xfrm>
            <a:custGeom>
              <a:avLst/>
              <a:gdLst/>
              <a:ahLst/>
              <a:cxnLst/>
              <a:rect l="l" t="t" r="r" b="b"/>
              <a:pathLst>
                <a:path w="7395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629" y="3476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111" y="3993"/>
                  </a:cubicBezTo>
                  <a:cubicBezTo>
                    <a:pt x="148" y="4067"/>
                    <a:pt x="222" y="4104"/>
                    <a:pt x="333" y="4104"/>
                  </a:cubicBezTo>
                  <a:lnTo>
                    <a:pt x="7098" y="4104"/>
                  </a:lnTo>
                  <a:cubicBezTo>
                    <a:pt x="7172" y="4104"/>
                    <a:pt x="7246" y="4067"/>
                    <a:pt x="7320" y="3993"/>
                  </a:cubicBezTo>
                  <a:cubicBezTo>
                    <a:pt x="7357" y="3956"/>
                    <a:pt x="7394" y="3883"/>
                    <a:pt x="7394" y="3772"/>
                  </a:cubicBezTo>
                  <a:lnTo>
                    <a:pt x="7394" y="296"/>
                  </a:lnTo>
                  <a:cubicBezTo>
                    <a:pt x="7394" y="222"/>
                    <a:pt x="7357" y="148"/>
                    <a:pt x="7320" y="75"/>
                  </a:cubicBezTo>
                  <a:cubicBezTo>
                    <a:pt x="7246" y="38"/>
                    <a:pt x="7172" y="1"/>
                    <a:pt x="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64"/>
            <p:cNvSpPr/>
            <p:nvPr/>
          </p:nvSpPr>
          <p:spPr>
            <a:xfrm>
              <a:off x="4271650" y="3763275"/>
              <a:ext cx="107250" cy="466775"/>
            </a:xfrm>
            <a:custGeom>
              <a:avLst/>
              <a:gdLst/>
              <a:ahLst/>
              <a:cxnLst/>
              <a:rect l="l" t="t" r="r" b="b"/>
              <a:pathLst>
                <a:path w="4290" h="18671" extrusionOk="0">
                  <a:moveTo>
                    <a:pt x="1" y="0"/>
                  </a:moveTo>
                  <a:lnTo>
                    <a:pt x="1" y="18671"/>
                  </a:lnTo>
                  <a:cubicBezTo>
                    <a:pt x="2367" y="18671"/>
                    <a:pt x="4289" y="16748"/>
                    <a:pt x="4289" y="14382"/>
                  </a:cubicBezTo>
                  <a:lnTo>
                    <a:pt x="42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64"/>
            <p:cNvSpPr/>
            <p:nvPr/>
          </p:nvSpPr>
          <p:spPr>
            <a:xfrm>
              <a:off x="426427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4678"/>
                  </a:lnTo>
                  <a:cubicBezTo>
                    <a:pt x="4289" y="15787"/>
                    <a:pt x="3845" y="16785"/>
                    <a:pt x="3106" y="17488"/>
                  </a:cubicBezTo>
                  <a:cubicBezTo>
                    <a:pt x="2466" y="18161"/>
                    <a:pt x="1582" y="18589"/>
                    <a:pt x="592" y="18660"/>
                  </a:cubicBezTo>
                  <a:lnTo>
                    <a:pt x="592" y="18660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8967"/>
                  </a:lnTo>
                  <a:cubicBezTo>
                    <a:pt x="0" y="19040"/>
                    <a:pt x="37" y="19151"/>
                    <a:pt x="74" y="19188"/>
                  </a:cubicBezTo>
                  <a:cubicBezTo>
                    <a:pt x="148" y="19262"/>
                    <a:pt x="222" y="19299"/>
                    <a:pt x="296" y="19299"/>
                  </a:cubicBezTo>
                  <a:cubicBezTo>
                    <a:pt x="2847" y="19262"/>
                    <a:pt x="4917" y="17229"/>
                    <a:pt x="4917" y="14678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06" y="111"/>
                  </a:cubicBezTo>
                  <a:cubicBezTo>
                    <a:pt x="4769" y="38"/>
                    <a:pt x="4695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64"/>
            <p:cNvSpPr/>
            <p:nvPr/>
          </p:nvSpPr>
          <p:spPr>
            <a:xfrm>
              <a:off x="427165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64"/>
            <p:cNvSpPr/>
            <p:nvPr/>
          </p:nvSpPr>
          <p:spPr>
            <a:xfrm>
              <a:off x="4264275" y="3658825"/>
              <a:ext cx="183950" cy="102625"/>
            </a:xfrm>
            <a:custGeom>
              <a:avLst/>
              <a:gdLst/>
              <a:ahLst/>
              <a:cxnLst/>
              <a:rect l="l" t="t" r="r" b="b"/>
              <a:pathLst>
                <a:path w="7358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592" y="3476"/>
                  </a:ln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74" y="3993"/>
                  </a:cubicBezTo>
                  <a:cubicBezTo>
                    <a:pt x="148" y="4067"/>
                    <a:pt x="222" y="4104"/>
                    <a:pt x="296" y="4104"/>
                  </a:cubicBezTo>
                  <a:lnTo>
                    <a:pt x="7061" y="4104"/>
                  </a:lnTo>
                  <a:cubicBezTo>
                    <a:pt x="7135" y="4104"/>
                    <a:pt x="7209" y="4067"/>
                    <a:pt x="7283" y="3993"/>
                  </a:cubicBezTo>
                  <a:cubicBezTo>
                    <a:pt x="7320" y="3956"/>
                    <a:pt x="7357" y="3883"/>
                    <a:pt x="7357" y="3772"/>
                  </a:cubicBezTo>
                  <a:lnTo>
                    <a:pt x="7357" y="296"/>
                  </a:lnTo>
                  <a:cubicBezTo>
                    <a:pt x="7357" y="222"/>
                    <a:pt x="7320" y="148"/>
                    <a:pt x="7283" y="75"/>
                  </a:cubicBezTo>
                  <a:cubicBezTo>
                    <a:pt x="7209" y="38"/>
                    <a:pt x="7135" y="1"/>
                    <a:pt x="7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64"/>
            <p:cNvSpPr/>
            <p:nvPr/>
          </p:nvSpPr>
          <p:spPr>
            <a:xfrm>
              <a:off x="3376050" y="3036800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0"/>
                  </a:moveTo>
                  <a:cubicBezTo>
                    <a:pt x="5250" y="0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0"/>
                    <a:pt x="3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64"/>
            <p:cNvSpPr/>
            <p:nvPr/>
          </p:nvSpPr>
          <p:spPr>
            <a:xfrm>
              <a:off x="3367725" y="3029400"/>
              <a:ext cx="964950" cy="1271825"/>
            </a:xfrm>
            <a:custGeom>
              <a:avLst/>
              <a:gdLst/>
              <a:ahLst/>
              <a:cxnLst/>
              <a:rect l="l" t="t" r="r" b="b"/>
              <a:pathLst>
                <a:path w="38598" h="50873" extrusionOk="0">
                  <a:moveTo>
                    <a:pt x="30427" y="592"/>
                  </a:moveTo>
                  <a:cubicBezTo>
                    <a:pt x="31647" y="629"/>
                    <a:pt x="32757" y="1110"/>
                    <a:pt x="33533" y="1886"/>
                  </a:cubicBezTo>
                  <a:cubicBezTo>
                    <a:pt x="34346" y="2699"/>
                    <a:pt x="34827" y="3809"/>
                    <a:pt x="34827" y="4992"/>
                  </a:cubicBezTo>
                  <a:lnTo>
                    <a:pt x="34827" y="5029"/>
                  </a:lnTo>
                  <a:lnTo>
                    <a:pt x="38006" y="44918"/>
                  </a:lnTo>
                  <a:lnTo>
                    <a:pt x="38006" y="44918"/>
                  </a:lnTo>
                  <a:cubicBezTo>
                    <a:pt x="37996" y="46383"/>
                    <a:pt x="37370" y="47701"/>
                    <a:pt x="36417" y="48691"/>
                  </a:cubicBezTo>
                  <a:cubicBezTo>
                    <a:pt x="35455" y="49652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52"/>
                    <a:pt x="2182" y="48691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809"/>
                    <a:pt x="4289" y="2699"/>
                    <a:pt x="5066" y="1886"/>
                  </a:cubicBezTo>
                  <a:cubicBezTo>
                    <a:pt x="5879" y="1110"/>
                    <a:pt x="6988" y="629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56"/>
                    <a:pt x="3180" y="4992"/>
                  </a:cubicBezTo>
                  <a:lnTo>
                    <a:pt x="1" y="44883"/>
                  </a:lnTo>
                  <a:cubicBezTo>
                    <a:pt x="1" y="48173"/>
                    <a:pt x="2662" y="50872"/>
                    <a:pt x="5953" y="50872"/>
                  </a:cubicBezTo>
                  <a:lnTo>
                    <a:pt x="32646" y="50872"/>
                  </a:lnTo>
                  <a:cubicBezTo>
                    <a:pt x="35936" y="50872"/>
                    <a:pt x="38598" y="48173"/>
                    <a:pt x="38598" y="44883"/>
                  </a:cubicBezTo>
                  <a:lnTo>
                    <a:pt x="35455" y="4992"/>
                  </a:lnTo>
                  <a:cubicBezTo>
                    <a:pt x="35455" y="2256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64"/>
            <p:cNvSpPr/>
            <p:nvPr/>
          </p:nvSpPr>
          <p:spPr>
            <a:xfrm>
              <a:off x="3376050" y="3089475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1"/>
                  </a:moveTo>
                  <a:cubicBezTo>
                    <a:pt x="5250" y="1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1"/>
                    <a:pt x="30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64"/>
            <p:cNvSpPr/>
            <p:nvPr/>
          </p:nvSpPr>
          <p:spPr>
            <a:xfrm>
              <a:off x="3367725" y="3082075"/>
              <a:ext cx="964950" cy="1270900"/>
            </a:xfrm>
            <a:custGeom>
              <a:avLst/>
              <a:gdLst/>
              <a:ahLst/>
              <a:cxnLst/>
              <a:rect l="l" t="t" r="r" b="b"/>
              <a:pathLst>
                <a:path w="38598" h="50836" extrusionOk="0">
                  <a:moveTo>
                    <a:pt x="30427" y="592"/>
                  </a:moveTo>
                  <a:cubicBezTo>
                    <a:pt x="31647" y="592"/>
                    <a:pt x="32757" y="1110"/>
                    <a:pt x="33533" y="1886"/>
                  </a:cubicBezTo>
                  <a:cubicBezTo>
                    <a:pt x="34346" y="2700"/>
                    <a:pt x="34827" y="3772"/>
                    <a:pt x="34827" y="4992"/>
                  </a:cubicBezTo>
                  <a:lnTo>
                    <a:pt x="34827" y="5029"/>
                  </a:lnTo>
                  <a:lnTo>
                    <a:pt x="38006" y="44919"/>
                  </a:lnTo>
                  <a:lnTo>
                    <a:pt x="38006" y="44919"/>
                  </a:lnTo>
                  <a:cubicBezTo>
                    <a:pt x="37996" y="46383"/>
                    <a:pt x="37370" y="47701"/>
                    <a:pt x="36417" y="48654"/>
                  </a:cubicBezTo>
                  <a:cubicBezTo>
                    <a:pt x="35455" y="49616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16"/>
                    <a:pt x="2182" y="48654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772"/>
                    <a:pt x="4289" y="2700"/>
                    <a:pt x="5066" y="1886"/>
                  </a:cubicBezTo>
                  <a:cubicBezTo>
                    <a:pt x="5879" y="1110"/>
                    <a:pt x="6988" y="592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19"/>
                    <a:pt x="3180" y="4992"/>
                  </a:cubicBezTo>
                  <a:lnTo>
                    <a:pt x="1" y="44883"/>
                  </a:lnTo>
                  <a:cubicBezTo>
                    <a:pt x="1" y="48174"/>
                    <a:pt x="2662" y="50836"/>
                    <a:pt x="5953" y="50836"/>
                  </a:cubicBezTo>
                  <a:lnTo>
                    <a:pt x="32646" y="50836"/>
                  </a:lnTo>
                  <a:cubicBezTo>
                    <a:pt x="35936" y="50836"/>
                    <a:pt x="38598" y="48174"/>
                    <a:pt x="38598" y="44883"/>
                  </a:cubicBezTo>
                  <a:lnTo>
                    <a:pt x="35455" y="4992"/>
                  </a:lnTo>
                  <a:cubicBezTo>
                    <a:pt x="35455" y="2219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9" name="Google Shape;4279;p64"/>
          <p:cNvSpPr txBox="1"/>
          <p:nvPr/>
        </p:nvSpPr>
        <p:spPr>
          <a:xfrm>
            <a:off x="2254525" y="4381342"/>
            <a:ext cx="47217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Find more illustrations like these on</a:t>
            </a:r>
            <a:r>
              <a:rPr lang="en" sz="1150">
                <a:solidFill>
                  <a:schemeClr val="accen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" sz="115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 by Freepik</a:t>
            </a:r>
            <a:endParaRPr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grpSp>
        <p:nvGrpSpPr>
          <p:cNvPr id="4280" name="Google Shape;4280;p64"/>
          <p:cNvGrpSpPr/>
          <p:nvPr/>
        </p:nvGrpSpPr>
        <p:grpSpPr>
          <a:xfrm>
            <a:off x="6072581" y="990718"/>
            <a:ext cx="1475957" cy="1578476"/>
            <a:chOff x="1744400" y="429725"/>
            <a:chExt cx="4623925" cy="4948200"/>
          </a:xfrm>
        </p:grpSpPr>
        <p:sp>
          <p:nvSpPr>
            <p:cNvPr id="4281" name="Google Shape;4281;p64"/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64"/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64"/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64"/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64"/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64"/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64"/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64"/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64"/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64"/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64"/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64"/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64"/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64"/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64"/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64"/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64"/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64"/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64"/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64"/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64"/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64"/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64"/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64"/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64"/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64"/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64"/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64"/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64"/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64"/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64"/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64"/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64"/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64"/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64"/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64"/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64"/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64"/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64"/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64"/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64"/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64"/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64"/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64"/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64"/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64"/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64"/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64"/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64"/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64"/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64"/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64"/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64"/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64"/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64"/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64"/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64"/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64"/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64"/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64"/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64"/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64"/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64"/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64"/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64"/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64"/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64"/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64"/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64"/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64"/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64"/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64"/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64"/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64"/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64"/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64"/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64"/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64"/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64"/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64"/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64"/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64"/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64"/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64"/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64"/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64"/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64"/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64"/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64"/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64"/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64"/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64"/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64"/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64"/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64"/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64"/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64"/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64"/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64"/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64"/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64"/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64"/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64"/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64"/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64"/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64"/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64"/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64"/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64"/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64"/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64"/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64"/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64"/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64"/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64"/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64"/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64"/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64"/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64"/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64"/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64"/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64"/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64"/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64"/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64"/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64"/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64"/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64"/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64"/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64"/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64"/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64"/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64"/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64"/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64"/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64"/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64"/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6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6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64"/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64"/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64"/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64"/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64"/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64"/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64"/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64"/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64"/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64"/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64"/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64"/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64"/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64"/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64"/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64"/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64"/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64"/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64"/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64"/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64"/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64"/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64"/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64"/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64"/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64"/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64"/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64"/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64"/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64"/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64"/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64"/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64"/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64"/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64"/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64"/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64"/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64"/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64"/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64"/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64"/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64"/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64"/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64"/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64"/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64"/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64"/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6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6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64"/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64"/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64"/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64"/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64"/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64"/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64"/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64"/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64"/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64"/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64"/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64"/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64"/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64"/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64"/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64"/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64"/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64"/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64"/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64"/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64"/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64"/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64"/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64"/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64"/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64"/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64"/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64"/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64"/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64"/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64"/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64"/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64"/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2" name="Google Shape;4502;p64"/>
          <p:cNvGrpSpPr/>
          <p:nvPr/>
        </p:nvGrpSpPr>
        <p:grpSpPr>
          <a:xfrm>
            <a:off x="1468639" y="2720609"/>
            <a:ext cx="1731784" cy="1581063"/>
            <a:chOff x="1338075" y="463925"/>
            <a:chExt cx="5022575" cy="4585450"/>
          </a:xfrm>
        </p:grpSpPr>
        <p:sp>
          <p:nvSpPr>
            <p:cNvPr id="4503" name="Google Shape;4503;p64"/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64"/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64"/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64"/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64"/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64"/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64"/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64"/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64"/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64"/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64"/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64"/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64"/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64"/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64"/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64"/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64"/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64"/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64"/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64"/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64"/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64"/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64"/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64"/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64"/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64"/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64"/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64"/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64"/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64"/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64"/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64"/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64"/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64"/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64"/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64"/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64"/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64"/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64"/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64"/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64"/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64"/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64"/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64"/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64"/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64"/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64"/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64"/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64"/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64"/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64"/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64"/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64"/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64"/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64"/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64"/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64"/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64"/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64"/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64"/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64"/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64"/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64"/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64"/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64"/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64"/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64"/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64"/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64"/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64"/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64"/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64"/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64"/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64"/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64"/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64"/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64"/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64"/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64"/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64"/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64"/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64"/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64"/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64"/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64"/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64"/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64"/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64"/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64"/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64"/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64"/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64"/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64"/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64"/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64"/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64"/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64"/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64"/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64"/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64"/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64"/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64"/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64"/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64"/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64"/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64"/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64"/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64"/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64"/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64"/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64"/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64"/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64"/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64"/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64"/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64"/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64"/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64"/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64"/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64"/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64"/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64"/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64"/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64"/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64"/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64"/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64"/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64"/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64"/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64"/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64"/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64"/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64"/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64"/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64"/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64"/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64"/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64"/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64"/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64"/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64"/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64"/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64"/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64"/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64"/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64"/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64"/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64"/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64"/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64"/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64"/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64"/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64"/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64"/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64"/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64"/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64"/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64"/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64"/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64"/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64"/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64"/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64"/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64"/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64"/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64"/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64"/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64"/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64"/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64"/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64"/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64"/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64"/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64"/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64"/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64"/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64"/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64"/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64"/>
            <p:cNvSpPr/>
            <p:nvPr/>
          </p:nvSpPr>
          <p:spPr>
            <a:xfrm>
              <a:off x="4006850" y="1760950"/>
              <a:ext cx="176825" cy="613200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64"/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64"/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64"/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64"/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64"/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64"/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64"/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64"/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64"/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64"/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64"/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64"/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64"/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64"/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64"/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64"/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64"/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64"/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64"/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64"/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64"/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64"/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64"/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64"/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64"/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64"/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64"/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64"/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64"/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64"/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64"/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64"/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64"/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64"/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64"/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64"/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64"/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64"/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64"/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64"/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64"/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64"/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64"/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64"/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64"/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64"/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64"/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64"/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64"/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64"/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64"/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64"/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64"/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64"/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64"/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64"/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64"/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64"/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64"/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64"/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64"/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64"/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64"/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64"/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64"/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64"/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64"/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64"/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64"/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64"/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64"/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64"/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64"/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64"/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64"/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64"/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64"/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64"/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64"/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64"/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64"/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64"/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64"/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64"/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64"/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7" name="Google Shape;4767;p64"/>
          <p:cNvGrpSpPr/>
          <p:nvPr/>
        </p:nvGrpSpPr>
        <p:grpSpPr>
          <a:xfrm>
            <a:off x="3970027" y="2722170"/>
            <a:ext cx="1419894" cy="1575237"/>
            <a:chOff x="1260950" y="-166737"/>
            <a:chExt cx="5129675" cy="5643987"/>
          </a:xfrm>
        </p:grpSpPr>
        <p:sp>
          <p:nvSpPr>
            <p:cNvPr id="4768" name="Google Shape;4768;p64"/>
            <p:cNvSpPr/>
            <p:nvPr/>
          </p:nvSpPr>
          <p:spPr>
            <a:xfrm>
              <a:off x="1260950" y="395850"/>
              <a:ext cx="5129675" cy="4941275"/>
            </a:xfrm>
            <a:custGeom>
              <a:avLst/>
              <a:gdLst/>
              <a:ahLst/>
              <a:cxnLst/>
              <a:rect l="l" t="t" r="r" b="b"/>
              <a:pathLst>
                <a:path w="205187" h="197651" extrusionOk="0">
                  <a:moveTo>
                    <a:pt x="118352" y="1"/>
                  </a:moveTo>
                  <a:cubicBezTo>
                    <a:pt x="118262" y="1"/>
                    <a:pt x="118173" y="1"/>
                    <a:pt x="118084" y="3"/>
                  </a:cubicBezTo>
                  <a:cubicBezTo>
                    <a:pt x="89771" y="436"/>
                    <a:pt x="90673" y="18108"/>
                    <a:pt x="82269" y="42454"/>
                  </a:cubicBezTo>
                  <a:cubicBezTo>
                    <a:pt x="73866" y="66763"/>
                    <a:pt x="45553" y="55726"/>
                    <a:pt x="26546" y="64563"/>
                  </a:cubicBezTo>
                  <a:cubicBezTo>
                    <a:pt x="7538" y="73399"/>
                    <a:pt x="13742" y="109647"/>
                    <a:pt x="14607" y="117618"/>
                  </a:cubicBezTo>
                  <a:cubicBezTo>
                    <a:pt x="15509" y="125588"/>
                    <a:pt x="6204" y="119385"/>
                    <a:pt x="3102" y="125120"/>
                  </a:cubicBezTo>
                  <a:cubicBezTo>
                    <a:pt x="0" y="130890"/>
                    <a:pt x="2164" y="141747"/>
                    <a:pt x="2164" y="141747"/>
                  </a:cubicBezTo>
                  <a:lnTo>
                    <a:pt x="178677" y="197651"/>
                  </a:lnTo>
                  <a:cubicBezTo>
                    <a:pt x="178677" y="197651"/>
                    <a:pt x="179975" y="195451"/>
                    <a:pt x="185746" y="186145"/>
                  </a:cubicBezTo>
                  <a:cubicBezTo>
                    <a:pt x="191481" y="176876"/>
                    <a:pt x="172906" y="151232"/>
                    <a:pt x="173736" y="140160"/>
                  </a:cubicBezTo>
                  <a:cubicBezTo>
                    <a:pt x="174565" y="129087"/>
                    <a:pt x="205186" y="110548"/>
                    <a:pt x="202084" y="89305"/>
                  </a:cubicBezTo>
                  <a:cubicBezTo>
                    <a:pt x="199028" y="68164"/>
                    <a:pt x="146727" y="1"/>
                    <a:pt x="118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64"/>
            <p:cNvSpPr/>
            <p:nvPr/>
          </p:nvSpPr>
          <p:spPr>
            <a:xfrm>
              <a:off x="1297025" y="395900"/>
              <a:ext cx="5022350" cy="4941225"/>
            </a:xfrm>
            <a:custGeom>
              <a:avLst/>
              <a:gdLst/>
              <a:ahLst/>
              <a:cxnLst/>
              <a:rect l="l" t="t" r="r" b="b"/>
              <a:pathLst>
                <a:path w="200894" h="197649" extrusionOk="0">
                  <a:moveTo>
                    <a:pt x="116641" y="1"/>
                  </a:moveTo>
                  <a:cubicBezTo>
                    <a:pt x="88328" y="434"/>
                    <a:pt x="89230" y="18106"/>
                    <a:pt x="80826" y="42452"/>
                  </a:cubicBezTo>
                  <a:cubicBezTo>
                    <a:pt x="72423" y="66761"/>
                    <a:pt x="44110" y="55724"/>
                    <a:pt x="25103" y="64561"/>
                  </a:cubicBezTo>
                  <a:cubicBezTo>
                    <a:pt x="14030" y="69719"/>
                    <a:pt x="11505" y="84145"/>
                    <a:pt x="11505" y="96913"/>
                  </a:cubicBezTo>
                  <a:cubicBezTo>
                    <a:pt x="11505" y="106038"/>
                    <a:pt x="12804" y="114297"/>
                    <a:pt x="13164" y="117616"/>
                  </a:cubicBezTo>
                  <a:cubicBezTo>
                    <a:pt x="13201" y="117976"/>
                    <a:pt x="13237" y="118301"/>
                    <a:pt x="13237" y="118589"/>
                  </a:cubicBezTo>
                  <a:cubicBezTo>
                    <a:pt x="13237" y="125045"/>
                    <a:pt x="4617" y="119635"/>
                    <a:pt x="1659" y="125118"/>
                  </a:cubicBezTo>
                  <a:cubicBezTo>
                    <a:pt x="361" y="127534"/>
                    <a:pt x="0" y="130816"/>
                    <a:pt x="0" y="133846"/>
                  </a:cubicBezTo>
                  <a:cubicBezTo>
                    <a:pt x="0" y="138066"/>
                    <a:pt x="721" y="141745"/>
                    <a:pt x="721" y="141745"/>
                  </a:cubicBezTo>
                  <a:lnTo>
                    <a:pt x="41946" y="154801"/>
                  </a:lnTo>
                  <a:cubicBezTo>
                    <a:pt x="42199" y="153430"/>
                    <a:pt x="42559" y="151591"/>
                    <a:pt x="42992" y="149571"/>
                  </a:cubicBezTo>
                  <a:cubicBezTo>
                    <a:pt x="43858" y="145387"/>
                    <a:pt x="44976" y="140482"/>
                    <a:pt x="45986" y="137417"/>
                  </a:cubicBezTo>
                  <a:cubicBezTo>
                    <a:pt x="48041" y="131249"/>
                    <a:pt x="52189" y="128616"/>
                    <a:pt x="54678" y="127282"/>
                  </a:cubicBezTo>
                  <a:cubicBezTo>
                    <a:pt x="55327" y="126921"/>
                    <a:pt x="56156" y="126344"/>
                    <a:pt x="57094" y="125659"/>
                  </a:cubicBezTo>
                  <a:cubicBezTo>
                    <a:pt x="58934" y="124288"/>
                    <a:pt x="60989" y="122629"/>
                    <a:pt x="61891" y="121872"/>
                  </a:cubicBezTo>
                  <a:cubicBezTo>
                    <a:pt x="62035" y="121727"/>
                    <a:pt x="62144" y="121619"/>
                    <a:pt x="62252" y="121583"/>
                  </a:cubicBezTo>
                  <a:cubicBezTo>
                    <a:pt x="62252" y="121547"/>
                    <a:pt x="62252" y="121547"/>
                    <a:pt x="62288" y="121547"/>
                  </a:cubicBezTo>
                  <a:cubicBezTo>
                    <a:pt x="62396" y="121150"/>
                    <a:pt x="62829" y="119599"/>
                    <a:pt x="63658" y="117688"/>
                  </a:cubicBezTo>
                  <a:cubicBezTo>
                    <a:pt x="64596" y="115488"/>
                    <a:pt x="66039" y="112855"/>
                    <a:pt x="68059" y="110943"/>
                  </a:cubicBezTo>
                  <a:cubicBezTo>
                    <a:pt x="70078" y="109032"/>
                    <a:pt x="73397" y="107481"/>
                    <a:pt x="76246" y="106399"/>
                  </a:cubicBezTo>
                  <a:cubicBezTo>
                    <a:pt x="78807" y="105425"/>
                    <a:pt x="80971" y="104812"/>
                    <a:pt x="81367" y="104704"/>
                  </a:cubicBezTo>
                  <a:cubicBezTo>
                    <a:pt x="82954" y="103369"/>
                    <a:pt x="85407" y="102143"/>
                    <a:pt x="88184" y="101061"/>
                  </a:cubicBezTo>
                  <a:cubicBezTo>
                    <a:pt x="90997" y="99979"/>
                    <a:pt x="94135" y="99041"/>
                    <a:pt x="97057" y="98248"/>
                  </a:cubicBezTo>
                  <a:cubicBezTo>
                    <a:pt x="102358" y="96877"/>
                    <a:pt x="106975" y="96011"/>
                    <a:pt x="107877" y="95867"/>
                  </a:cubicBezTo>
                  <a:cubicBezTo>
                    <a:pt x="108129" y="95362"/>
                    <a:pt x="109067" y="93595"/>
                    <a:pt x="110978" y="91142"/>
                  </a:cubicBezTo>
                  <a:cubicBezTo>
                    <a:pt x="112169" y="89591"/>
                    <a:pt x="114225" y="88437"/>
                    <a:pt x="116028" y="87644"/>
                  </a:cubicBezTo>
                  <a:cubicBezTo>
                    <a:pt x="117615" y="86923"/>
                    <a:pt x="118985" y="86526"/>
                    <a:pt x="119274" y="86454"/>
                  </a:cubicBezTo>
                  <a:cubicBezTo>
                    <a:pt x="119310" y="86382"/>
                    <a:pt x="119454" y="86309"/>
                    <a:pt x="119635" y="86201"/>
                  </a:cubicBezTo>
                  <a:cubicBezTo>
                    <a:pt x="119887" y="86021"/>
                    <a:pt x="120284" y="85732"/>
                    <a:pt x="120825" y="85336"/>
                  </a:cubicBezTo>
                  <a:cubicBezTo>
                    <a:pt x="121907" y="84578"/>
                    <a:pt x="123530" y="83424"/>
                    <a:pt x="125730" y="81873"/>
                  </a:cubicBezTo>
                  <a:cubicBezTo>
                    <a:pt x="129337" y="79276"/>
                    <a:pt x="134422" y="76716"/>
                    <a:pt x="136153" y="75850"/>
                  </a:cubicBezTo>
                  <a:cubicBezTo>
                    <a:pt x="134278" y="74984"/>
                    <a:pt x="132763" y="73361"/>
                    <a:pt x="131465" y="71342"/>
                  </a:cubicBezTo>
                  <a:cubicBezTo>
                    <a:pt x="130022" y="69069"/>
                    <a:pt x="128868" y="66292"/>
                    <a:pt x="127858" y="63479"/>
                  </a:cubicBezTo>
                  <a:cubicBezTo>
                    <a:pt x="125874" y="57925"/>
                    <a:pt x="122051" y="52010"/>
                    <a:pt x="118985" y="49160"/>
                  </a:cubicBezTo>
                  <a:cubicBezTo>
                    <a:pt x="117867" y="48114"/>
                    <a:pt x="116930" y="47249"/>
                    <a:pt x="116244" y="46275"/>
                  </a:cubicBezTo>
                  <a:cubicBezTo>
                    <a:pt x="115595" y="45373"/>
                    <a:pt x="115198" y="44327"/>
                    <a:pt x="115198" y="43101"/>
                  </a:cubicBezTo>
                  <a:cubicBezTo>
                    <a:pt x="115198" y="42091"/>
                    <a:pt x="115451" y="40937"/>
                    <a:pt x="115992" y="39530"/>
                  </a:cubicBezTo>
                  <a:cubicBezTo>
                    <a:pt x="116677" y="37655"/>
                    <a:pt x="118228" y="35419"/>
                    <a:pt x="120031" y="33327"/>
                  </a:cubicBezTo>
                  <a:cubicBezTo>
                    <a:pt x="121835" y="31199"/>
                    <a:pt x="123927" y="29179"/>
                    <a:pt x="125694" y="27772"/>
                  </a:cubicBezTo>
                  <a:cubicBezTo>
                    <a:pt x="126884" y="26835"/>
                    <a:pt x="127930" y="26149"/>
                    <a:pt x="128723" y="25861"/>
                  </a:cubicBezTo>
                  <a:cubicBezTo>
                    <a:pt x="130022" y="25428"/>
                    <a:pt x="131392" y="24887"/>
                    <a:pt x="132547" y="24887"/>
                  </a:cubicBezTo>
                  <a:cubicBezTo>
                    <a:pt x="132907" y="24887"/>
                    <a:pt x="133268" y="24923"/>
                    <a:pt x="133556" y="25067"/>
                  </a:cubicBezTo>
                  <a:cubicBezTo>
                    <a:pt x="133881" y="25176"/>
                    <a:pt x="134170" y="25392"/>
                    <a:pt x="134386" y="25681"/>
                  </a:cubicBezTo>
                  <a:cubicBezTo>
                    <a:pt x="134819" y="26258"/>
                    <a:pt x="135071" y="27123"/>
                    <a:pt x="135071" y="28386"/>
                  </a:cubicBezTo>
                  <a:cubicBezTo>
                    <a:pt x="135071" y="28458"/>
                    <a:pt x="135071" y="28566"/>
                    <a:pt x="135071" y="28638"/>
                  </a:cubicBezTo>
                  <a:cubicBezTo>
                    <a:pt x="134999" y="30874"/>
                    <a:pt x="133701" y="32714"/>
                    <a:pt x="132258" y="34192"/>
                  </a:cubicBezTo>
                  <a:cubicBezTo>
                    <a:pt x="130815" y="35707"/>
                    <a:pt x="129192" y="36897"/>
                    <a:pt x="128399" y="37691"/>
                  </a:cubicBezTo>
                  <a:cubicBezTo>
                    <a:pt x="128182" y="37943"/>
                    <a:pt x="128038" y="38160"/>
                    <a:pt x="127966" y="38268"/>
                  </a:cubicBezTo>
                  <a:cubicBezTo>
                    <a:pt x="127641" y="39025"/>
                    <a:pt x="127461" y="39927"/>
                    <a:pt x="127461" y="40937"/>
                  </a:cubicBezTo>
                  <a:cubicBezTo>
                    <a:pt x="127461" y="41947"/>
                    <a:pt x="127641" y="43029"/>
                    <a:pt x="128074" y="44111"/>
                  </a:cubicBezTo>
                  <a:cubicBezTo>
                    <a:pt x="128507" y="45193"/>
                    <a:pt x="129842" y="47681"/>
                    <a:pt x="131501" y="50459"/>
                  </a:cubicBezTo>
                  <a:cubicBezTo>
                    <a:pt x="133124" y="53236"/>
                    <a:pt x="135107" y="56338"/>
                    <a:pt x="136911" y="58610"/>
                  </a:cubicBezTo>
                  <a:cubicBezTo>
                    <a:pt x="139580" y="62072"/>
                    <a:pt x="144882" y="68709"/>
                    <a:pt x="147767" y="72748"/>
                  </a:cubicBezTo>
                  <a:cubicBezTo>
                    <a:pt x="148741" y="74083"/>
                    <a:pt x="149426" y="75129"/>
                    <a:pt x="149715" y="75706"/>
                  </a:cubicBezTo>
                  <a:cubicBezTo>
                    <a:pt x="150039" y="76427"/>
                    <a:pt x="150256" y="76968"/>
                    <a:pt x="150256" y="77509"/>
                  </a:cubicBezTo>
                  <a:cubicBezTo>
                    <a:pt x="150256" y="78086"/>
                    <a:pt x="150039" y="78591"/>
                    <a:pt x="149715" y="79240"/>
                  </a:cubicBezTo>
                  <a:cubicBezTo>
                    <a:pt x="149390" y="79889"/>
                    <a:pt x="148885" y="80719"/>
                    <a:pt x="148272" y="81909"/>
                  </a:cubicBezTo>
                  <a:cubicBezTo>
                    <a:pt x="147262" y="83749"/>
                    <a:pt x="145206" y="86237"/>
                    <a:pt x="143403" y="88257"/>
                  </a:cubicBezTo>
                  <a:cubicBezTo>
                    <a:pt x="142068" y="89772"/>
                    <a:pt x="140842" y="90998"/>
                    <a:pt x="140301" y="91575"/>
                  </a:cubicBezTo>
                  <a:lnTo>
                    <a:pt x="140914" y="91864"/>
                  </a:lnTo>
                  <a:cubicBezTo>
                    <a:pt x="141022" y="91792"/>
                    <a:pt x="141203" y="91647"/>
                    <a:pt x="141455" y="91503"/>
                  </a:cubicBezTo>
                  <a:cubicBezTo>
                    <a:pt x="141888" y="91178"/>
                    <a:pt x="142465" y="90782"/>
                    <a:pt x="143150" y="90313"/>
                  </a:cubicBezTo>
                  <a:cubicBezTo>
                    <a:pt x="144521" y="89339"/>
                    <a:pt x="146252" y="88149"/>
                    <a:pt x="147587" y="87139"/>
                  </a:cubicBezTo>
                  <a:cubicBezTo>
                    <a:pt x="149931" y="85372"/>
                    <a:pt x="153105" y="84145"/>
                    <a:pt x="153970" y="83821"/>
                  </a:cubicBezTo>
                  <a:cubicBezTo>
                    <a:pt x="153934" y="83280"/>
                    <a:pt x="153826" y="81873"/>
                    <a:pt x="153826" y="79962"/>
                  </a:cubicBezTo>
                  <a:cubicBezTo>
                    <a:pt x="153826" y="76102"/>
                    <a:pt x="154151" y="70260"/>
                    <a:pt x="155882" y="65427"/>
                  </a:cubicBezTo>
                  <a:cubicBezTo>
                    <a:pt x="157289" y="61495"/>
                    <a:pt x="159381" y="55400"/>
                    <a:pt x="161256" y="49701"/>
                  </a:cubicBezTo>
                  <a:cubicBezTo>
                    <a:pt x="163131" y="44003"/>
                    <a:pt x="164755" y="38665"/>
                    <a:pt x="165187" y="36429"/>
                  </a:cubicBezTo>
                  <a:cubicBezTo>
                    <a:pt x="165368" y="35419"/>
                    <a:pt x="165476" y="34481"/>
                    <a:pt x="165548" y="33651"/>
                  </a:cubicBezTo>
                  <a:cubicBezTo>
                    <a:pt x="149137" y="15293"/>
                    <a:pt x="130346" y="1"/>
                    <a:pt x="116930" y="1"/>
                  </a:cubicBezTo>
                  <a:close/>
                  <a:moveTo>
                    <a:pt x="171499" y="40540"/>
                  </a:moveTo>
                  <a:cubicBezTo>
                    <a:pt x="171391" y="40612"/>
                    <a:pt x="171283" y="40721"/>
                    <a:pt x="171211" y="40829"/>
                  </a:cubicBezTo>
                  <a:cubicBezTo>
                    <a:pt x="170850" y="41262"/>
                    <a:pt x="170561" y="41766"/>
                    <a:pt x="170381" y="42163"/>
                  </a:cubicBezTo>
                  <a:cubicBezTo>
                    <a:pt x="170237" y="42416"/>
                    <a:pt x="170165" y="42632"/>
                    <a:pt x="170165" y="42704"/>
                  </a:cubicBezTo>
                  <a:lnTo>
                    <a:pt x="170129" y="42740"/>
                  </a:lnTo>
                  <a:lnTo>
                    <a:pt x="170129" y="42812"/>
                  </a:lnTo>
                  <a:cubicBezTo>
                    <a:pt x="170129" y="42885"/>
                    <a:pt x="170129" y="42993"/>
                    <a:pt x="170092" y="43101"/>
                  </a:cubicBezTo>
                  <a:cubicBezTo>
                    <a:pt x="170056" y="43353"/>
                    <a:pt x="170020" y="43714"/>
                    <a:pt x="169984" y="44147"/>
                  </a:cubicBezTo>
                  <a:cubicBezTo>
                    <a:pt x="169876" y="45013"/>
                    <a:pt x="169732" y="46275"/>
                    <a:pt x="169587" y="47754"/>
                  </a:cubicBezTo>
                  <a:cubicBezTo>
                    <a:pt x="169263" y="50783"/>
                    <a:pt x="168830" y="54823"/>
                    <a:pt x="168397" y="59115"/>
                  </a:cubicBezTo>
                  <a:cubicBezTo>
                    <a:pt x="167496" y="67663"/>
                    <a:pt x="166522" y="77112"/>
                    <a:pt x="166125" y="80899"/>
                  </a:cubicBezTo>
                  <a:cubicBezTo>
                    <a:pt x="165728" y="84722"/>
                    <a:pt x="165223" y="87716"/>
                    <a:pt x="163817" y="90818"/>
                  </a:cubicBezTo>
                  <a:cubicBezTo>
                    <a:pt x="162446" y="93920"/>
                    <a:pt x="160174" y="97093"/>
                    <a:pt x="156279" y="101385"/>
                  </a:cubicBezTo>
                  <a:cubicBezTo>
                    <a:pt x="148813" y="109609"/>
                    <a:pt x="139940" y="113360"/>
                    <a:pt x="139183" y="113648"/>
                  </a:cubicBezTo>
                  <a:lnTo>
                    <a:pt x="127533" y="124072"/>
                  </a:lnTo>
                  <a:cubicBezTo>
                    <a:pt x="127533" y="124360"/>
                    <a:pt x="127461" y="125370"/>
                    <a:pt x="127209" y="128796"/>
                  </a:cubicBezTo>
                  <a:cubicBezTo>
                    <a:pt x="127064" y="130924"/>
                    <a:pt x="126523" y="132547"/>
                    <a:pt x="125982" y="133738"/>
                  </a:cubicBezTo>
                  <a:cubicBezTo>
                    <a:pt x="125441" y="134928"/>
                    <a:pt x="124864" y="135721"/>
                    <a:pt x="124612" y="136154"/>
                  </a:cubicBezTo>
                  <a:cubicBezTo>
                    <a:pt x="124612" y="136190"/>
                    <a:pt x="124612" y="136190"/>
                    <a:pt x="124612" y="136190"/>
                  </a:cubicBezTo>
                  <a:cubicBezTo>
                    <a:pt x="124540" y="136298"/>
                    <a:pt x="124504" y="136407"/>
                    <a:pt x="124504" y="136443"/>
                  </a:cubicBezTo>
                  <a:cubicBezTo>
                    <a:pt x="124504" y="136515"/>
                    <a:pt x="124468" y="136623"/>
                    <a:pt x="124468" y="136731"/>
                  </a:cubicBezTo>
                  <a:cubicBezTo>
                    <a:pt x="124431" y="136803"/>
                    <a:pt x="124395" y="136875"/>
                    <a:pt x="124395" y="136984"/>
                  </a:cubicBezTo>
                  <a:cubicBezTo>
                    <a:pt x="124395" y="136984"/>
                    <a:pt x="124359" y="137020"/>
                    <a:pt x="124359" y="137020"/>
                  </a:cubicBezTo>
                  <a:cubicBezTo>
                    <a:pt x="124359" y="137056"/>
                    <a:pt x="124359" y="137056"/>
                    <a:pt x="124359" y="137092"/>
                  </a:cubicBezTo>
                  <a:cubicBezTo>
                    <a:pt x="124359" y="137092"/>
                    <a:pt x="124359" y="137092"/>
                    <a:pt x="124359" y="137128"/>
                  </a:cubicBezTo>
                  <a:cubicBezTo>
                    <a:pt x="124251" y="137453"/>
                    <a:pt x="124107" y="137849"/>
                    <a:pt x="123963" y="138354"/>
                  </a:cubicBezTo>
                  <a:cubicBezTo>
                    <a:pt x="123638" y="139364"/>
                    <a:pt x="123205" y="140699"/>
                    <a:pt x="122736" y="142105"/>
                  </a:cubicBezTo>
                  <a:cubicBezTo>
                    <a:pt x="121726" y="144991"/>
                    <a:pt x="120464" y="148345"/>
                    <a:pt x="119346" y="150653"/>
                  </a:cubicBezTo>
                  <a:cubicBezTo>
                    <a:pt x="118192" y="152961"/>
                    <a:pt x="117146" y="154837"/>
                    <a:pt x="115379" y="156640"/>
                  </a:cubicBezTo>
                  <a:cubicBezTo>
                    <a:pt x="113647" y="158444"/>
                    <a:pt x="111195" y="160139"/>
                    <a:pt x="107300" y="162122"/>
                  </a:cubicBezTo>
                  <a:cubicBezTo>
                    <a:pt x="100555" y="165549"/>
                    <a:pt x="95506" y="169228"/>
                    <a:pt x="94388" y="170093"/>
                  </a:cubicBezTo>
                  <a:cubicBezTo>
                    <a:pt x="94207" y="170202"/>
                    <a:pt x="94135" y="170274"/>
                    <a:pt x="94135" y="170274"/>
                  </a:cubicBezTo>
                  <a:cubicBezTo>
                    <a:pt x="94063" y="170310"/>
                    <a:pt x="93991" y="170310"/>
                    <a:pt x="93955" y="170310"/>
                  </a:cubicBezTo>
                  <a:cubicBezTo>
                    <a:pt x="93883" y="170310"/>
                    <a:pt x="93811" y="170310"/>
                    <a:pt x="93738" y="170274"/>
                  </a:cubicBezTo>
                  <a:lnTo>
                    <a:pt x="88473" y="165982"/>
                  </a:lnTo>
                  <a:cubicBezTo>
                    <a:pt x="88364" y="165910"/>
                    <a:pt x="88328" y="165729"/>
                    <a:pt x="88400" y="165621"/>
                  </a:cubicBezTo>
                  <a:cubicBezTo>
                    <a:pt x="88400" y="165621"/>
                    <a:pt x="88869" y="164828"/>
                    <a:pt x="89591" y="163637"/>
                  </a:cubicBezTo>
                  <a:cubicBezTo>
                    <a:pt x="90312" y="162411"/>
                    <a:pt x="91286" y="160788"/>
                    <a:pt x="92296" y="159057"/>
                  </a:cubicBezTo>
                  <a:cubicBezTo>
                    <a:pt x="94352" y="155558"/>
                    <a:pt x="96588" y="151663"/>
                    <a:pt x="97381" y="150040"/>
                  </a:cubicBezTo>
                  <a:cubicBezTo>
                    <a:pt x="98211" y="148309"/>
                    <a:pt x="100194" y="146830"/>
                    <a:pt x="101926" y="145748"/>
                  </a:cubicBezTo>
                  <a:cubicBezTo>
                    <a:pt x="103404" y="144810"/>
                    <a:pt x="104739" y="144197"/>
                    <a:pt x="105136" y="144017"/>
                  </a:cubicBezTo>
                  <a:lnTo>
                    <a:pt x="107336" y="137200"/>
                  </a:lnTo>
                  <a:cubicBezTo>
                    <a:pt x="107336" y="137200"/>
                    <a:pt x="107336" y="137200"/>
                    <a:pt x="107336" y="137164"/>
                  </a:cubicBezTo>
                  <a:lnTo>
                    <a:pt x="107624" y="136298"/>
                  </a:lnTo>
                  <a:lnTo>
                    <a:pt x="107624" y="136298"/>
                  </a:lnTo>
                  <a:cubicBezTo>
                    <a:pt x="106326" y="136479"/>
                    <a:pt x="102575" y="136984"/>
                    <a:pt x="98066" y="136984"/>
                  </a:cubicBezTo>
                  <a:cubicBezTo>
                    <a:pt x="95470" y="136984"/>
                    <a:pt x="92620" y="136803"/>
                    <a:pt x="89843" y="136334"/>
                  </a:cubicBezTo>
                  <a:cubicBezTo>
                    <a:pt x="81872" y="135000"/>
                    <a:pt x="74803" y="130456"/>
                    <a:pt x="73649" y="129698"/>
                  </a:cubicBezTo>
                  <a:cubicBezTo>
                    <a:pt x="72747" y="130275"/>
                    <a:pt x="68491" y="133088"/>
                    <a:pt x="65786" y="134856"/>
                  </a:cubicBezTo>
                  <a:cubicBezTo>
                    <a:pt x="64813" y="135469"/>
                    <a:pt x="64019" y="135974"/>
                    <a:pt x="63694" y="136190"/>
                  </a:cubicBezTo>
                  <a:cubicBezTo>
                    <a:pt x="63586" y="136226"/>
                    <a:pt x="63550" y="136262"/>
                    <a:pt x="63514" y="136298"/>
                  </a:cubicBezTo>
                  <a:lnTo>
                    <a:pt x="63478" y="136371"/>
                  </a:lnTo>
                  <a:cubicBezTo>
                    <a:pt x="63406" y="136443"/>
                    <a:pt x="63370" y="136551"/>
                    <a:pt x="63298" y="136659"/>
                  </a:cubicBezTo>
                  <a:cubicBezTo>
                    <a:pt x="63153" y="136948"/>
                    <a:pt x="62937" y="137344"/>
                    <a:pt x="62721" y="137849"/>
                  </a:cubicBezTo>
                  <a:cubicBezTo>
                    <a:pt x="62252" y="138859"/>
                    <a:pt x="61567" y="140194"/>
                    <a:pt x="60773" y="141745"/>
                  </a:cubicBezTo>
                  <a:cubicBezTo>
                    <a:pt x="59114" y="144774"/>
                    <a:pt x="56842" y="148489"/>
                    <a:pt x="53992" y="151302"/>
                  </a:cubicBezTo>
                  <a:cubicBezTo>
                    <a:pt x="51576" y="153683"/>
                    <a:pt x="50205" y="155666"/>
                    <a:pt x="49412" y="157181"/>
                  </a:cubicBezTo>
                  <a:lnTo>
                    <a:pt x="110041" y="176369"/>
                  </a:lnTo>
                  <a:lnTo>
                    <a:pt x="167532" y="194439"/>
                  </a:lnTo>
                  <a:cubicBezTo>
                    <a:pt x="167640" y="194475"/>
                    <a:pt x="167712" y="194547"/>
                    <a:pt x="167748" y="194655"/>
                  </a:cubicBezTo>
                  <a:lnTo>
                    <a:pt x="177234" y="197649"/>
                  </a:lnTo>
                  <a:cubicBezTo>
                    <a:pt x="177234" y="197649"/>
                    <a:pt x="178532" y="195449"/>
                    <a:pt x="184303" y="186143"/>
                  </a:cubicBezTo>
                  <a:cubicBezTo>
                    <a:pt x="185060" y="184917"/>
                    <a:pt x="185385" y="183366"/>
                    <a:pt x="185385" y="181599"/>
                  </a:cubicBezTo>
                  <a:cubicBezTo>
                    <a:pt x="185421" y="170526"/>
                    <a:pt x="172256" y="150761"/>
                    <a:pt x="172256" y="140879"/>
                  </a:cubicBezTo>
                  <a:cubicBezTo>
                    <a:pt x="172256" y="140626"/>
                    <a:pt x="172256" y="140410"/>
                    <a:pt x="172293" y="140158"/>
                  </a:cubicBezTo>
                  <a:cubicBezTo>
                    <a:pt x="173086" y="129626"/>
                    <a:pt x="200894" y="112314"/>
                    <a:pt x="200858" y="92333"/>
                  </a:cubicBezTo>
                  <a:cubicBezTo>
                    <a:pt x="200858" y="91323"/>
                    <a:pt x="200786" y="90313"/>
                    <a:pt x="200641" y="89303"/>
                  </a:cubicBezTo>
                  <a:cubicBezTo>
                    <a:pt x="199199" y="79421"/>
                    <a:pt x="187008" y="59223"/>
                    <a:pt x="171499" y="405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64"/>
            <p:cNvSpPr/>
            <p:nvPr/>
          </p:nvSpPr>
          <p:spPr>
            <a:xfrm>
              <a:off x="5625075" y="5303525"/>
              <a:ext cx="225425" cy="80725"/>
            </a:xfrm>
            <a:custGeom>
              <a:avLst/>
              <a:gdLst/>
              <a:ahLst/>
              <a:cxnLst/>
              <a:rect l="l" t="t" r="r" b="b"/>
              <a:pathLst>
                <a:path w="9017" h="3229" extrusionOk="0">
                  <a:moveTo>
                    <a:pt x="359" y="0"/>
                  </a:moveTo>
                  <a:cubicBezTo>
                    <a:pt x="233" y="0"/>
                    <a:pt x="102" y="75"/>
                    <a:pt x="72" y="226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8584" y="3219"/>
                  </a:lnTo>
                  <a:cubicBezTo>
                    <a:pt x="8614" y="3225"/>
                    <a:pt x="8643" y="3228"/>
                    <a:pt x="8671" y="3228"/>
                  </a:cubicBezTo>
                  <a:cubicBezTo>
                    <a:pt x="8810" y="3228"/>
                    <a:pt x="8921" y="3153"/>
                    <a:pt x="8981" y="3003"/>
                  </a:cubicBezTo>
                  <a:cubicBezTo>
                    <a:pt x="9017" y="2858"/>
                    <a:pt x="8945" y="2678"/>
                    <a:pt x="8764" y="2642"/>
                  </a:cubicBezTo>
                  <a:lnTo>
                    <a:pt x="433" y="9"/>
                  </a:lnTo>
                  <a:cubicBezTo>
                    <a:pt x="409" y="3"/>
                    <a:pt x="384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64"/>
            <p:cNvSpPr/>
            <p:nvPr/>
          </p:nvSpPr>
          <p:spPr>
            <a:xfrm>
              <a:off x="1607200" y="4042075"/>
              <a:ext cx="3884450" cy="1229450"/>
            </a:xfrm>
            <a:custGeom>
              <a:avLst/>
              <a:gdLst/>
              <a:ahLst/>
              <a:cxnLst/>
              <a:rect l="l" t="t" r="r" b="b"/>
              <a:pathLst>
                <a:path w="155378" h="49178" extrusionOk="0">
                  <a:moveTo>
                    <a:pt x="356" y="0"/>
                  </a:moveTo>
                  <a:cubicBezTo>
                    <a:pt x="231" y="0"/>
                    <a:pt x="102" y="70"/>
                    <a:pt x="72" y="190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154944" y="49169"/>
                  </a:lnTo>
                  <a:cubicBezTo>
                    <a:pt x="154968" y="49175"/>
                    <a:pt x="154993" y="49178"/>
                    <a:pt x="155019" y="49178"/>
                  </a:cubicBezTo>
                  <a:cubicBezTo>
                    <a:pt x="155145" y="49178"/>
                    <a:pt x="155275" y="49103"/>
                    <a:pt x="155305" y="48952"/>
                  </a:cubicBezTo>
                  <a:cubicBezTo>
                    <a:pt x="155377" y="48808"/>
                    <a:pt x="155269" y="48628"/>
                    <a:pt x="155125" y="48592"/>
                  </a:cubicBezTo>
                  <a:lnTo>
                    <a:pt x="433" y="9"/>
                  </a:lnTo>
                  <a:cubicBezTo>
                    <a:pt x="408" y="3"/>
                    <a:pt x="382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64"/>
            <p:cNvSpPr/>
            <p:nvPr/>
          </p:nvSpPr>
          <p:spPr>
            <a:xfrm>
              <a:off x="2109425" y="4449850"/>
              <a:ext cx="1904375" cy="1019825"/>
            </a:xfrm>
            <a:custGeom>
              <a:avLst/>
              <a:gdLst/>
              <a:ahLst/>
              <a:cxnLst/>
              <a:rect l="l" t="t" r="r" b="b"/>
              <a:pathLst>
                <a:path w="76175" h="40793" extrusionOk="0">
                  <a:moveTo>
                    <a:pt x="16880" y="1"/>
                  </a:moveTo>
                  <a:lnTo>
                    <a:pt x="0" y="20775"/>
                  </a:lnTo>
                  <a:lnTo>
                    <a:pt x="57419" y="40792"/>
                  </a:lnTo>
                  <a:lnTo>
                    <a:pt x="76174" y="20018"/>
                  </a:lnTo>
                  <a:lnTo>
                    <a:pt x="168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64"/>
            <p:cNvSpPr/>
            <p:nvPr/>
          </p:nvSpPr>
          <p:spPr>
            <a:xfrm>
              <a:off x="2101300" y="4442275"/>
              <a:ext cx="1920600" cy="1034975"/>
            </a:xfrm>
            <a:custGeom>
              <a:avLst/>
              <a:gdLst/>
              <a:ahLst/>
              <a:cxnLst/>
              <a:rect l="l" t="t" r="r" b="b"/>
              <a:pathLst>
                <a:path w="76824" h="41399" extrusionOk="0">
                  <a:moveTo>
                    <a:pt x="17313" y="628"/>
                  </a:moveTo>
                  <a:lnTo>
                    <a:pt x="75994" y="20465"/>
                  </a:lnTo>
                  <a:lnTo>
                    <a:pt x="57671" y="40756"/>
                  </a:lnTo>
                  <a:lnTo>
                    <a:pt x="57671" y="40756"/>
                  </a:lnTo>
                  <a:lnTo>
                    <a:pt x="830" y="20934"/>
                  </a:lnTo>
                  <a:lnTo>
                    <a:pt x="17313" y="628"/>
                  </a:lnTo>
                  <a:close/>
                  <a:moveTo>
                    <a:pt x="17220" y="1"/>
                  </a:moveTo>
                  <a:cubicBezTo>
                    <a:pt x="17133" y="1"/>
                    <a:pt x="17041" y="34"/>
                    <a:pt x="16988" y="87"/>
                  </a:cubicBezTo>
                  <a:lnTo>
                    <a:pt x="73" y="20862"/>
                  </a:lnTo>
                  <a:cubicBezTo>
                    <a:pt x="37" y="20970"/>
                    <a:pt x="1" y="21042"/>
                    <a:pt x="37" y="21150"/>
                  </a:cubicBezTo>
                  <a:cubicBezTo>
                    <a:pt x="73" y="21259"/>
                    <a:pt x="145" y="21331"/>
                    <a:pt x="217" y="21367"/>
                  </a:cubicBezTo>
                  <a:lnTo>
                    <a:pt x="57636" y="41384"/>
                  </a:lnTo>
                  <a:cubicBezTo>
                    <a:pt x="57665" y="41394"/>
                    <a:pt x="57697" y="41398"/>
                    <a:pt x="57729" y="41398"/>
                  </a:cubicBezTo>
                  <a:cubicBezTo>
                    <a:pt x="57816" y="41398"/>
                    <a:pt x="57908" y="41365"/>
                    <a:pt x="57961" y="41312"/>
                  </a:cubicBezTo>
                  <a:lnTo>
                    <a:pt x="76716" y="20537"/>
                  </a:lnTo>
                  <a:cubicBezTo>
                    <a:pt x="76788" y="20429"/>
                    <a:pt x="76824" y="20357"/>
                    <a:pt x="76788" y="20249"/>
                  </a:cubicBezTo>
                  <a:cubicBezTo>
                    <a:pt x="76788" y="20140"/>
                    <a:pt x="76716" y="20068"/>
                    <a:pt x="76607" y="20032"/>
                  </a:cubicBezTo>
                  <a:lnTo>
                    <a:pt x="17313" y="15"/>
                  </a:lnTo>
                  <a:cubicBezTo>
                    <a:pt x="17284" y="5"/>
                    <a:pt x="17252" y="1"/>
                    <a:pt x="17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64"/>
            <p:cNvSpPr/>
            <p:nvPr/>
          </p:nvSpPr>
          <p:spPr>
            <a:xfrm>
              <a:off x="2372725" y="4594125"/>
              <a:ext cx="1442700" cy="737600"/>
            </a:xfrm>
            <a:custGeom>
              <a:avLst/>
              <a:gdLst/>
              <a:ahLst/>
              <a:cxnLst/>
              <a:rect l="l" t="t" r="r" b="b"/>
              <a:pathLst>
                <a:path w="57708" h="29504" extrusionOk="0">
                  <a:moveTo>
                    <a:pt x="12587" y="0"/>
                  </a:moveTo>
                  <a:lnTo>
                    <a:pt x="0" y="14571"/>
                  </a:lnTo>
                  <a:lnTo>
                    <a:pt x="45084" y="29503"/>
                  </a:lnTo>
                  <a:lnTo>
                    <a:pt x="57707" y="15906"/>
                  </a:lnTo>
                  <a:lnTo>
                    <a:pt x="12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64"/>
            <p:cNvSpPr/>
            <p:nvPr/>
          </p:nvSpPr>
          <p:spPr>
            <a:xfrm>
              <a:off x="2364600" y="4586550"/>
              <a:ext cx="1458025" cy="752725"/>
            </a:xfrm>
            <a:custGeom>
              <a:avLst/>
              <a:gdLst/>
              <a:ahLst/>
              <a:cxnLst/>
              <a:rect l="l" t="t" r="r" b="b"/>
              <a:pathLst>
                <a:path w="58321" h="30109" extrusionOk="0">
                  <a:moveTo>
                    <a:pt x="13021" y="628"/>
                  </a:moveTo>
                  <a:lnTo>
                    <a:pt x="57491" y="16353"/>
                  </a:lnTo>
                  <a:lnTo>
                    <a:pt x="45320" y="29452"/>
                  </a:lnTo>
                  <a:lnTo>
                    <a:pt x="45320" y="29452"/>
                  </a:lnTo>
                  <a:lnTo>
                    <a:pt x="830" y="14730"/>
                  </a:lnTo>
                  <a:lnTo>
                    <a:pt x="13021" y="628"/>
                  </a:lnTo>
                  <a:close/>
                  <a:moveTo>
                    <a:pt x="12928" y="1"/>
                  </a:moveTo>
                  <a:cubicBezTo>
                    <a:pt x="12840" y="1"/>
                    <a:pt x="12749" y="34"/>
                    <a:pt x="12696" y="87"/>
                  </a:cubicBezTo>
                  <a:lnTo>
                    <a:pt x="73" y="14694"/>
                  </a:lnTo>
                  <a:cubicBezTo>
                    <a:pt x="0" y="14766"/>
                    <a:pt x="0" y="14874"/>
                    <a:pt x="37" y="14947"/>
                  </a:cubicBezTo>
                  <a:cubicBezTo>
                    <a:pt x="37" y="15055"/>
                    <a:pt x="109" y="15127"/>
                    <a:pt x="217" y="15163"/>
                  </a:cubicBezTo>
                  <a:lnTo>
                    <a:pt x="45337" y="30095"/>
                  </a:lnTo>
                  <a:cubicBezTo>
                    <a:pt x="45366" y="30104"/>
                    <a:pt x="45395" y="30109"/>
                    <a:pt x="45423" y="30109"/>
                  </a:cubicBezTo>
                  <a:cubicBezTo>
                    <a:pt x="45500" y="30109"/>
                    <a:pt x="45573" y="30075"/>
                    <a:pt x="45625" y="30023"/>
                  </a:cubicBezTo>
                  <a:lnTo>
                    <a:pt x="58249" y="16425"/>
                  </a:lnTo>
                  <a:cubicBezTo>
                    <a:pt x="58321" y="16353"/>
                    <a:pt x="58321" y="16245"/>
                    <a:pt x="58321" y="16137"/>
                  </a:cubicBezTo>
                  <a:cubicBezTo>
                    <a:pt x="58285" y="16029"/>
                    <a:pt x="58213" y="15956"/>
                    <a:pt x="58105" y="15920"/>
                  </a:cubicBezTo>
                  <a:lnTo>
                    <a:pt x="13021" y="15"/>
                  </a:lnTo>
                  <a:cubicBezTo>
                    <a:pt x="12992" y="5"/>
                    <a:pt x="12960" y="1"/>
                    <a:pt x="12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64"/>
            <p:cNvSpPr/>
            <p:nvPr/>
          </p:nvSpPr>
          <p:spPr>
            <a:xfrm>
              <a:off x="2342050" y="1025400"/>
              <a:ext cx="3594125" cy="3621050"/>
            </a:xfrm>
            <a:custGeom>
              <a:avLst/>
              <a:gdLst/>
              <a:ahLst/>
              <a:cxnLst/>
              <a:rect l="l" t="t" r="r" b="b"/>
              <a:pathLst>
                <a:path w="143765" h="144842" extrusionOk="0">
                  <a:moveTo>
                    <a:pt x="90743" y="0"/>
                  </a:moveTo>
                  <a:cubicBezTo>
                    <a:pt x="89664" y="0"/>
                    <a:pt x="88322" y="517"/>
                    <a:pt x="87031" y="969"/>
                  </a:cubicBezTo>
                  <a:cubicBezTo>
                    <a:pt x="84109" y="1979"/>
                    <a:pt x="76247" y="9626"/>
                    <a:pt x="74443" y="14422"/>
                  </a:cubicBezTo>
                  <a:cubicBezTo>
                    <a:pt x="72676" y="19255"/>
                    <a:pt x="74227" y="20842"/>
                    <a:pt x="77365" y="23728"/>
                  </a:cubicBezTo>
                  <a:cubicBezTo>
                    <a:pt x="80503" y="26649"/>
                    <a:pt x="84326" y="32600"/>
                    <a:pt x="86345" y="38227"/>
                  </a:cubicBezTo>
                  <a:cubicBezTo>
                    <a:pt x="88365" y="43817"/>
                    <a:pt x="90926" y="49191"/>
                    <a:pt x="95074" y="50670"/>
                  </a:cubicBezTo>
                  <a:cubicBezTo>
                    <a:pt x="95074" y="50670"/>
                    <a:pt x="88473" y="53808"/>
                    <a:pt x="84109" y="56946"/>
                  </a:cubicBezTo>
                  <a:cubicBezTo>
                    <a:pt x="79709" y="60083"/>
                    <a:pt x="77581" y="61526"/>
                    <a:pt x="77581" y="61526"/>
                  </a:cubicBezTo>
                  <a:cubicBezTo>
                    <a:pt x="77581" y="61526"/>
                    <a:pt x="71666" y="63221"/>
                    <a:pt x="69394" y="66143"/>
                  </a:cubicBezTo>
                  <a:cubicBezTo>
                    <a:pt x="67158" y="69028"/>
                    <a:pt x="66256" y="70940"/>
                    <a:pt x="66256" y="70940"/>
                  </a:cubicBezTo>
                  <a:cubicBezTo>
                    <a:pt x="66256" y="70940"/>
                    <a:pt x="45986" y="74438"/>
                    <a:pt x="39711" y="79812"/>
                  </a:cubicBezTo>
                  <a:cubicBezTo>
                    <a:pt x="39711" y="79812"/>
                    <a:pt x="30405" y="82265"/>
                    <a:pt x="26474" y="85980"/>
                  </a:cubicBezTo>
                  <a:cubicBezTo>
                    <a:pt x="22543" y="89695"/>
                    <a:pt x="20739" y="96511"/>
                    <a:pt x="20739" y="96511"/>
                  </a:cubicBezTo>
                  <a:cubicBezTo>
                    <a:pt x="20739" y="96511"/>
                    <a:pt x="15474" y="101020"/>
                    <a:pt x="13021" y="102354"/>
                  </a:cubicBezTo>
                  <a:cubicBezTo>
                    <a:pt x="10532" y="103689"/>
                    <a:pt x="6493" y="106285"/>
                    <a:pt x="4473" y="112345"/>
                  </a:cubicBezTo>
                  <a:cubicBezTo>
                    <a:pt x="2453" y="118368"/>
                    <a:pt x="1" y="132073"/>
                    <a:pt x="1" y="132073"/>
                  </a:cubicBezTo>
                  <a:lnTo>
                    <a:pt x="6276" y="134995"/>
                  </a:lnTo>
                  <a:cubicBezTo>
                    <a:pt x="6276" y="134995"/>
                    <a:pt x="6385" y="131388"/>
                    <a:pt x="12011" y="125906"/>
                  </a:cubicBezTo>
                  <a:cubicBezTo>
                    <a:pt x="17602" y="120388"/>
                    <a:pt x="21064" y="111082"/>
                    <a:pt x="21533" y="110866"/>
                  </a:cubicBezTo>
                  <a:cubicBezTo>
                    <a:pt x="21966" y="110650"/>
                    <a:pt x="31848" y="104157"/>
                    <a:pt x="31848" y="104157"/>
                  </a:cubicBezTo>
                  <a:cubicBezTo>
                    <a:pt x="31848" y="104157"/>
                    <a:pt x="39458" y="109423"/>
                    <a:pt x="48114" y="110866"/>
                  </a:cubicBezTo>
                  <a:cubicBezTo>
                    <a:pt x="50854" y="111336"/>
                    <a:pt x="53685" y="111496"/>
                    <a:pt x="56272" y="111496"/>
                  </a:cubicBezTo>
                  <a:cubicBezTo>
                    <a:pt x="61825" y="111496"/>
                    <a:pt x="66256" y="110758"/>
                    <a:pt x="66256" y="110758"/>
                  </a:cubicBezTo>
                  <a:lnTo>
                    <a:pt x="66256" y="110758"/>
                  </a:lnTo>
                  <a:lnTo>
                    <a:pt x="63587" y="119053"/>
                  </a:lnTo>
                  <a:cubicBezTo>
                    <a:pt x="63587" y="119053"/>
                    <a:pt x="57420" y="121758"/>
                    <a:pt x="55833" y="125004"/>
                  </a:cubicBezTo>
                  <a:cubicBezTo>
                    <a:pt x="54282" y="128250"/>
                    <a:pt x="46888" y="140585"/>
                    <a:pt x="46888" y="140585"/>
                  </a:cubicBezTo>
                  <a:lnTo>
                    <a:pt x="52154" y="144841"/>
                  </a:lnTo>
                  <a:cubicBezTo>
                    <a:pt x="52154" y="144841"/>
                    <a:pt x="57636" y="140585"/>
                    <a:pt x="65390" y="136654"/>
                  </a:cubicBezTo>
                  <a:cubicBezTo>
                    <a:pt x="73109" y="132723"/>
                    <a:pt x="75020" y="129945"/>
                    <a:pt x="77256" y="125329"/>
                  </a:cubicBezTo>
                  <a:cubicBezTo>
                    <a:pt x="79493" y="120748"/>
                    <a:pt x="82306" y="111984"/>
                    <a:pt x="82414" y="111191"/>
                  </a:cubicBezTo>
                  <a:cubicBezTo>
                    <a:pt x="82522" y="110433"/>
                    <a:pt x="84758" y="108413"/>
                    <a:pt x="85119" y="103580"/>
                  </a:cubicBezTo>
                  <a:lnTo>
                    <a:pt x="85444" y="98747"/>
                  </a:lnTo>
                  <a:lnTo>
                    <a:pt x="97202" y="88216"/>
                  </a:lnTo>
                  <a:cubicBezTo>
                    <a:pt x="97202" y="88216"/>
                    <a:pt x="106543" y="84537"/>
                    <a:pt x="114261" y="75989"/>
                  </a:cubicBezTo>
                  <a:cubicBezTo>
                    <a:pt x="122016" y="67477"/>
                    <a:pt x="123242" y="63329"/>
                    <a:pt x="124036" y="55719"/>
                  </a:cubicBezTo>
                  <a:cubicBezTo>
                    <a:pt x="124793" y="48073"/>
                    <a:pt x="127931" y="17921"/>
                    <a:pt x="128039" y="17452"/>
                  </a:cubicBezTo>
                  <a:cubicBezTo>
                    <a:pt x="128183" y="17019"/>
                    <a:pt x="129193" y="14783"/>
                    <a:pt x="130528" y="14567"/>
                  </a:cubicBezTo>
                  <a:cubicBezTo>
                    <a:pt x="130553" y="14562"/>
                    <a:pt x="130580" y="14560"/>
                    <a:pt x="130610" y="14560"/>
                  </a:cubicBezTo>
                  <a:cubicBezTo>
                    <a:pt x="132140" y="14560"/>
                    <a:pt x="139275" y="20855"/>
                    <a:pt x="140266" y="21492"/>
                  </a:cubicBezTo>
                  <a:cubicBezTo>
                    <a:pt x="140695" y="21783"/>
                    <a:pt x="141308" y="22009"/>
                    <a:pt x="141886" y="22009"/>
                  </a:cubicBezTo>
                  <a:cubicBezTo>
                    <a:pt x="142668" y="22009"/>
                    <a:pt x="143387" y="21596"/>
                    <a:pt x="143512" y="20374"/>
                  </a:cubicBezTo>
                  <a:cubicBezTo>
                    <a:pt x="143764" y="18246"/>
                    <a:pt x="141961" y="12980"/>
                    <a:pt x="136226" y="7245"/>
                  </a:cubicBezTo>
                  <a:cubicBezTo>
                    <a:pt x="132064" y="3083"/>
                    <a:pt x="128730" y="1480"/>
                    <a:pt x="126700" y="1480"/>
                  </a:cubicBezTo>
                  <a:cubicBezTo>
                    <a:pt x="125950" y="1480"/>
                    <a:pt x="125379" y="1698"/>
                    <a:pt x="125009" y="2087"/>
                  </a:cubicBezTo>
                  <a:cubicBezTo>
                    <a:pt x="123675" y="3566"/>
                    <a:pt x="124577" y="6704"/>
                    <a:pt x="123675" y="11285"/>
                  </a:cubicBezTo>
                  <a:cubicBezTo>
                    <a:pt x="122773" y="15901"/>
                    <a:pt x="117183" y="32492"/>
                    <a:pt x="114370" y="40355"/>
                  </a:cubicBezTo>
                  <a:cubicBezTo>
                    <a:pt x="111556" y="48181"/>
                    <a:pt x="112458" y="58857"/>
                    <a:pt x="112458" y="58857"/>
                  </a:cubicBezTo>
                  <a:cubicBezTo>
                    <a:pt x="112458" y="58857"/>
                    <a:pt x="108671" y="60192"/>
                    <a:pt x="105966" y="62211"/>
                  </a:cubicBezTo>
                  <a:cubicBezTo>
                    <a:pt x="103261" y="64231"/>
                    <a:pt x="99113" y="67044"/>
                    <a:pt x="99113" y="67044"/>
                  </a:cubicBezTo>
                  <a:lnTo>
                    <a:pt x="97995" y="66467"/>
                  </a:lnTo>
                  <a:cubicBezTo>
                    <a:pt x="97995" y="66467"/>
                    <a:pt x="104271" y="60192"/>
                    <a:pt x="106182" y="56585"/>
                  </a:cubicBezTo>
                  <a:cubicBezTo>
                    <a:pt x="108094" y="53014"/>
                    <a:pt x="108671" y="52798"/>
                    <a:pt x="107661" y="50670"/>
                  </a:cubicBezTo>
                  <a:cubicBezTo>
                    <a:pt x="106651" y="48542"/>
                    <a:pt x="98464" y="38227"/>
                    <a:pt x="94857" y="33610"/>
                  </a:cubicBezTo>
                  <a:cubicBezTo>
                    <a:pt x="91287" y="29030"/>
                    <a:pt x="86886" y="21275"/>
                    <a:pt x="86021" y="19039"/>
                  </a:cubicBezTo>
                  <a:cubicBezTo>
                    <a:pt x="85119" y="16803"/>
                    <a:pt x="85227" y="14567"/>
                    <a:pt x="85877" y="12980"/>
                  </a:cubicBezTo>
                  <a:cubicBezTo>
                    <a:pt x="86562" y="11393"/>
                    <a:pt x="92837" y="8255"/>
                    <a:pt x="92946" y="3458"/>
                  </a:cubicBezTo>
                  <a:cubicBezTo>
                    <a:pt x="93005" y="788"/>
                    <a:pt x="92075" y="0"/>
                    <a:pt x="9074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64"/>
            <p:cNvSpPr/>
            <p:nvPr/>
          </p:nvSpPr>
          <p:spPr>
            <a:xfrm>
              <a:off x="3621525" y="3838525"/>
              <a:ext cx="734900" cy="798900"/>
            </a:xfrm>
            <a:custGeom>
              <a:avLst/>
              <a:gdLst/>
              <a:ahLst/>
              <a:cxnLst/>
              <a:rect l="l" t="t" r="r" b="b"/>
              <a:pathLst>
                <a:path w="29396" h="31956" extrusionOk="0">
                  <a:moveTo>
                    <a:pt x="26835" y="0"/>
                  </a:moveTo>
                  <a:cubicBezTo>
                    <a:pt x="26655" y="1948"/>
                    <a:pt x="26186" y="5086"/>
                    <a:pt x="25104" y="7358"/>
                  </a:cubicBezTo>
                  <a:cubicBezTo>
                    <a:pt x="23481" y="10856"/>
                    <a:pt x="20920" y="12046"/>
                    <a:pt x="20920" y="12046"/>
                  </a:cubicBezTo>
                  <a:cubicBezTo>
                    <a:pt x="20920" y="12046"/>
                    <a:pt x="21136" y="16014"/>
                    <a:pt x="17854" y="19043"/>
                  </a:cubicBezTo>
                  <a:cubicBezTo>
                    <a:pt x="14608" y="22073"/>
                    <a:pt x="6421" y="26978"/>
                    <a:pt x="1263" y="30260"/>
                  </a:cubicBezTo>
                  <a:cubicBezTo>
                    <a:pt x="831" y="30549"/>
                    <a:pt x="398" y="30837"/>
                    <a:pt x="1" y="31162"/>
                  </a:cubicBezTo>
                  <a:lnTo>
                    <a:pt x="975" y="31956"/>
                  </a:lnTo>
                  <a:cubicBezTo>
                    <a:pt x="1985" y="31162"/>
                    <a:pt x="7142" y="27375"/>
                    <a:pt x="14067" y="23876"/>
                  </a:cubicBezTo>
                  <a:cubicBezTo>
                    <a:pt x="17926" y="21929"/>
                    <a:pt x="20307" y="20234"/>
                    <a:pt x="21966" y="18502"/>
                  </a:cubicBezTo>
                  <a:cubicBezTo>
                    <a:pt x="23661" y="16771"/>
                    <a:pt x="24707" y="14968"/>
                    <a:pt x="25825" y="12696"/>
                  </a:cubicBezTo>
                  <a:cubicBezTo>
                    <a:pt x="27015" y="10243"/>
                    <a:pt x="28350" y="6600"/>
                    <a:pt x="29396" y="3607"/>
                  </a:cubicBezTo>
                  <a:cubicBezTo>
                    <a:pt x="28927" y="2272"/>
                    <a:pt x="28169" y="1010"/>
                    <a:pt x="26835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64"/>
            <p:cNvSpPr/>
            <p:nvPr/>
          </p:nvSpPr>
          <p:spPr>
            <a:xfrm>
              <a:off x="2437625" y="3653675"/>
              <a:ext cx="495950" cy="734875"/>
            </a:xfrm>
            <a:custGeom>
              <a:avLst/>
              <a:gdLst/>
              <a:ahLst/>
              <a:cxnLst/>
              <a:rect l="l" t="t" r="r" b="b"/>
              <a:pathLst>
                <a:path w="19838" h="29395" extrusionOk="0">
                  <a:moveTo>
                    <a:pt x="19621" y="0"/>
                  </a:moveTo>
                  <a:cubicBezTo>
                    <a:pt x="17493" y="1118"/>
                    <a:pt x="15690" y="2128"/>
                    <a:pt x="15690" y="2128"/>
                  </a:cubicBezTo>
                  <a:cubicBezTo>
                    <a:pt x="15690" y="2128"/>
                    <a:pt x="15438" y="8692"/>
                    <a:pt x="10785" y="12660"/>
                  </a:cubicBezTo>
                  <a:cubicBezTo>
                    <a:pt x="6096" y="16627"/>
                    <a:pt x="722" y="25896"/>
                    <a:pt x="722" y="25896"/>
                  </a:cubicBezTo>
                  <a:lnTo>
                    <a:pt x="1" y="28385"/>
                  </a:lnTo>
                  <a:lnTo>
                    <a:pt x="2201" y="29395"/>
                  </a:lnTo>
                  <a:cubicBezTo>
                    <a:pt x="2417" y="28277"/>
                    <a:pt x="3391" y="25031"/>
                    <a:pt x="7972" y="20559"/>
                  </a:cubicBezTo>
                  <a:cubicBezTo>
                    <a:pt x="11723" y="16844"/>
                    <a:pt x="14572" y="11361"/>
                    <a:pt x="16123" y="8188"/>
                  </a:cubicBezTo>
                  <a:cubicBezTo>
                    <a:pt x="16628" y="7106"/>
                    <a:pt x="17025" y="6312"/>
                    <a:pt x="17241" y="5879"/>
                  </a:cubicBezTo>
                  <a:cubicBezTo>
                    <a:pt x="17313" y="5771"/>
                    <a:pt x="17349" y="5663"/>
                    <a:pt x="17421" y="5591"/>
                  </a:cubicBezTo>
                  <a:cubicBezTo>
                    <a:pt x="17457" y="5555"/>
                    <a:pt x="17493" y="5519"/>
                    <a:pt x="17566" y="5482"/>
                  </a:cubicBezTo>
                  <a:cubicBezTo>
                    <a:pt x="17566" y="5482"/>
                    <a:pt x="17602" y="5446"/>
                    <a:pt x="17674" y="5410"/>
                  </a:cubicBezTo>
                  <a:cubicBezTo>
                    <a:pt x="17746" y="5374"/>
                    <a:pt x="17818" y="5338"/>
                    <a:pt x="17890" y="5266"/>
                  </a:cubicBezTo>
                  <a:cubicBezTo>
                    <a:pt x="18107" y="5158"/>
                    <a:pt x="18359" y="4978"/>
                    <a:pt x="18648" y="4797"/>
                  </a:cubicBezTo>
                  <a:cubicBezTo>
                    <a:pt x="18972" y="4581"/>
                    <a:pt x="19333" y="4364"/>
                    <a:pt x="19694" y="4112"/>
                  </a:cubicBezTo>
                  <a:cubicBezTo>
                    <a:pt x="19766" y="3571"/>
                    <a:pt x="19838" y="2886"/>
                    <a:pt x="19838" y="2200"/>
                  </a:cubicBezTo>
                  <a:cubicBezTo>
                    <a:pt x="19838" y="1479"/>
                    <a:pt x="19766" y="722"/>
                    <a:pt x="19621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64"/>
            <p:cNvSpPr/>
            <p:nvPr/>
          </p:nvSpPr>
          <p:spPr>
            <a:xfrm>
              <a:off x="2333950" y="1018075"/>
              <a:ext cx="3604025" cy="3636025"/>
            </a:xfrm>
            <a:custGeom>
              <a:avLst/>
              <a:gdLst/>
              <a:ahLst/>
              <a:cxnLst/>
              <a:rect l="l" t="t" r="r" b="b"/>
              <a:pathLst>
                <a:path w="144161" h="145441" extrusionOk="0">
                  <a:moveTo>
                    <a:pt x="91070" y="613"/>
                  </a:moveTo>
                  <a:cubicBezTo>
                    <a:pt x="91394" y="613"/>
                    <a:pt x="91647" y="649"/>
                    <a:pt x="91863" y="721"/>
                  </a:cubicBezTo>
                  <a:cubicBezTo>
                    <a:pt x="92188" y="866"/>
                    <a:pt x="92440" y="1082"/>
                    <a:pt x="92657" y="1515"/>
                  </a:cubicBezTo>
                  <a:cubicBezTo>
                    <a:pt x="92873" y="1948"/>
                    <a:pt x="92981" y="2597"/>
                    <a:pt x="92981" y="3499"/>
                  </a:cubicBezTo>
                  <a:cubicBezTo>
                    <a:pt x="92981" y="3571"/>
                    <a:pt x="92981" y="3643"/>
                    <a:pt x="92981" y="3751"/>
                  </a:cubicBezTo>
                  <a:cubicBezTo>
                    <a:pt x="92945" y="4869"/>
                    <a:pt x="92548" y="5915"/>
                    <a:pt x="91971" y="6889"/>
                  </a:cubicBezTo>
                  <a:cubicBezTo>
                    <a:pt x="91070" y="8332"/>
                    <a:pt x="89735" y="9594"/>
                    <a:pt x="88509" y="10604"/>
                  </a:cubicBezTo>
                  <a:cubicBezTo>
                    <a:pt x="87932" y="11109"/>
                    <a:pt x="87355" y="11578"/>
                    <a:pt x="86922" y="12010"/>
                  </a:cubicBezTo>
                  <a:cubicBezTo>
                    <a:pt x="86453" y="12407"/>
                    <a:pt x="86092" y="12768"/>
                    <a:pt x="85948" y="13165"/>
                  </a:cubicBezTo>
                  <a:cubicBezTo>
                    <a:pt x="85587" y="13994"/>
                    <a:pt x="85371" y="14968"/>
                    <a:pt x="85371" y="16050"/>
                  </a:cubicBezTo>
                  <a:cubicBezTo>
                    <a:pt x="85371" y="17132"/>
                    <a:pt x="85587" y="18286"/>
                    <a:pt x="86056" y="19440"/>
                  </a:cubicBezTo>
                  <a:cubicBezTo>
                    <a:pt x="86525" y="20594"/>
                    <a:pt x="87824" y="23083"/>
                    <a:pt x="89483" y="25896"/>
                  </a:cubicBezTo>
                  <a:cubicBezTo>
                    <a:pt x="91142" y="28673"/>
                    <a:pt x="93161" y="31775"/>
                    <a:pt x="94965" y="34084"/>
                  </a:cubicBezTo>
                  <a:cubicBezTo>
                    <a:pt x="96732" y="36392"/>
                    <a:pt x="99690" y="40107"/>
                    <a:pt x="102323" y="43533"/>
                  </a:cubicBezTo>
                  <a:cubicBezTo>
                    <a:pt x="103621" y="45228"/>
                    <a:pt x="104847" y="46887"/>
                    <a:pt x="105821" y="48222"/>
                  </a:cubicBezTo>
                  <a:cubicBezTo>
                    <a:pt x="106759" y="49556"/>
                    <a:pt x="107480" y="50602"/>
                    <a:pt x="107697" y="51071"/>
                  </a:cubicBezTo>
                  <a:cubicBezTo>
                    <a:pt x="108021" y="51756"/>
                    <a:pt x="108165" y="52225"/>
                    <a:pt x="108165" y="52622"/>
                  </a:cubicBezTo>
                  <a:cubicBezTo>
                    <a:pt x="108165" y="53019"/>
                    <a:pt x="108021" y="53452"/>
                    <a:pt x="107697" y="54065"/>
                  </a:cubicBezTo>
                  <a:cubicBezTo>
                    <a:pt x="107372" y="54714"/>
                    <a:pt x="106903" y="55543"/>
                    <a:pt x="106254" y="56734"/>
                  </a:cubicBezTo>
                  <a:cubicBezTo>
                    <a:pt x="105316" y="58501"/>
                    <a:pt x="103296" y="60954"/>
                    <a:pt x="101493" y="62973"/>
                  </a:cubicBezTo>
                  <a:cubicBezTo>
                    <a:pt x="100591" y="63983"/>
                    <a:pt x="99726" y="64885"/>
                    <a:pt x="99113" y="65498"/>
                  </a:cubicBezTo>
                  <a:cubicBezTo>
                    <a:pt x="98824" y="65823"/>
                    <a:pt x="98572" y="66111"/>
                    <a:pt x="98391" y="66255"/>
                  </a:cubicBezTo>
                  <a:cubicBezTo>
                    <a:pt x="98211" y="66436"/>
                    <a:pt x="98103" y="66544"/>
                    <a:pt x="98103" y="66544"/>
                  </a:cubicBezTo>
                  <a:cubicBezTo>
                    <a:pt x="98031" y="66616"/>
                    <a:pt x="98031" y="66724"/>
                    <a:pt x="98031" y="66796"/>
                  </a:cubicBezTo>
                  <a:cubicBezTo>
                    <a:pt x="98031" y="66905"/>
                    <a:pt x="98103" y="66977"/>
                    <a:pt x="98211" y="67013"/>
                  </a:cubicBezTo>
                  <a:lnTo>
                    <a:pt x="99329" y="67590"/>
                  </a:lnTo>
                  <a:cubicBezTo>
                    <a:pt x="99359" y="67605"/>
                    <a:pt x="99401" y="67614"/>
                    <a:pt x="99445" y="67614"/>
                  </a:cubicBezTo>
                  <a:cubicBezTo>
                    <a:pt x="99508" y="67614"/>
                    <a:pt x="99575" y="67596"/>
                    <a:pt x="99617" y="67554"/>
                  </a:cubicBezTo>
                  <a:cubicBezTo>
                    <a:pt x="99617" y="67554"/>
                    <a:pt x="103765" y="64777"/>
                    <a:pt x="106470" y="62757"/>
                  </a:cubicBezTo>
                  <a:cubicBezTo>
                    <a:pt x="107769" y="61747"/>
                    <a:pt x="109392" y="60917"/>
                    <a:pt x="110690" y="60340"/>
                  </a:cubicBezTo>
                  <a:cubicBezTo>
                    <a:pt x="111303" y="60052"/>
                    <a:pt x="111880" y="59799"/>
                    <a:pt x="112277" y="59655"/>
                  </a:cubicBezTo>
                  <a:cubicBezTo>
                    <a:pt x="112457" y="59583"/>
                    <a:pt x="112638" y="59511"/>
                    <a:pt x="112746" y="59475"/>
                  </a:cubicBezTo>
                  <a:cubicBezTo>
                    <a:pt x="112854" y="59439"/>
                    <a:pt x="112890" y="59403"/>
                    <a:pt x="112890" y="59403"/>
                  </a:cubicBezTo>
                  <a:cubicBezTo>
                    <a:pt x="113034" y="59367"/>
                    <a:pt x="113107" y="59258"/>
                    <a:pt x="113107" y="59114"/>
                  </a:cubicBezTo>
                  <a:cubicBezTo>
                    <a:pt x="113107" y="59114"/>
                    <a:pt x="113071" y="59006"/>
                    <a:pt x="113071" y="58826"/>
                  </a:cubicBezTo>
                  <a:cubicBezTo>
                    <a:pt x="113034" y="58248"/>
                    <a:pt x="112962" y="56878"/>
                    <a:pt x="112962" y="55075"/>
                  </a:cubicBezTo>
                  <a:cubicBezTo>
                    <a:pt x="112962" y="51251"/>
                    <a:pt x="113287" y="45445"/>
                    <a:pt x="114982" y="40720"/>
                  </a:cubicBezTo>
                  <a:cubicBezTo>
                    <a:pt x="116389" y="36789"/>
                    <a:pt x="118481" y="30693"/>
                    <a:pt x="120356" y="24995"/>
                  </a:cubicBezTo>
                  <a:cubicBezTo>
                    <a:pt x="122232" y="19260"/>
                    <a:pt x="123855" y="13994"/>
                    <a:pt x="124287" y="11650"/>
                  </a:cubicBezTo>
                  <a:cubicBezTo>
                    <a:pt x="124756" y="9305"/>
                    <a:pt x="124756" y="7358"/>
                    <a:pt x="124828" y="5843"/>
                  </a:cubicBezTo>
                  <a:cubicBezTo>
                    <a:pt x="124828" y="5049"/>
                    <a:pt x="124864" y="4400"/>
                    <a:pt x="125009" y="3859"/>
                  </a:cubicBezTo>
                  <a:cubicBezTo>
                    <a:pt x="125117" y="3318"/>
                    <a:pt x="125297" y="2922"/>
                    <a:pt x="125586" y="2597"/>
                  </a:cubicBezTo>
                  <a:cubicBezTo>
                    <a:pt x="125874" y="2272"/>
                    <a:pt x="126343" y="2092"/>
                    <a:pt x="127028" y="2092"/>
                  </a:cubicBezTo>
                  <a:cubicBezTo>
                    <a:pt x="127966" y="2092"/>
                    <a:pt x="129265" y="2453"/>
                    <a:pt x="130852" y="3354"/>
                  </a:cubicBezTo>
                  <a:cubicBezTo>
                    <a:pt x="132439" y="4256"/>
                    <a:pt x="134278" y="5699"/>
                    <a:pt x="136370" y="7754"/>
                  </a:cubicBezTo>
                  <a:cubicBezTo>
                    <a:pt x="139039" y="10460"/>
                    <a:pt x="140842" y="13020"/>
                    <a:pt x="141996" y="15220"/>
                  </a:cubicBezTo>
                  <a:cubicBezTo>
                    <a:pt x="143114" y="17420"/>
                    <a:pt x="143583" y="19224"/>
                    <a:pt x="143583" y="20306"/>
                  </a:cubicBezTo>
                  <a:cubicBezTo>
                    <a:pt x="143583" y="20414"/>
                    <a:pt x="143547" y="20522"/>
                    <a:pt x="143547" y="20630"/>
                  </a:cubicBezTo>
                  <a:cubicBezTo>
                    <a:pt x="143511" y="21208"/>
                    <a:pt x="143295" y="21532"/>
                    <a:pt x="143078" y="21712"/>
                  </a:cubicBezTo>
                  <a:cubicBezTo>
                    <a:pt x="142862" y="21929"/>
                    <a:pt x="142573" y="22001"/>
                    <a:pt x="142213" y="22001"/>
                  </a:cubicBezTo>
                  <a:cubicBezTo>
                    <a:pt x="141708" y="22001"/>
                    <a:pt x="141131" y="21785"/>
                    <a:pt x="140770" y="21532"/>
                  </a:cubicBezTo>
                  <a:cubicBezTo>
                    <a:pt x="140662" y="21460"/>
                    <a:pt x="140445" y="21316"/>
                    <a:pt x="140157" y="21063"/>
                  </a:cubicBezTo>
                  <a:cubicBezTo>
                    <a:pt x="139111" y="20234"/>
                    <a:pt x="137199" y="18647"/>
                    <a:pt x="135360" y="17204"/>
                  </a:cubicBezTo>
                  <a:cubicBezTo>
                    <a:pt x="134422" y="16519"/>
                    <a:pt x="133521" y="15834"/>
                    <a:pt x="132763" y="15365"/>
                  </a:cubicBezTo>
                  <a:cubicBezTo>
                    <a:pt x="132366" y="15112"/>
                    <a:pt x="132042" y="14932"/>
                    <a:pt x="131717" y="14788"/>
                  </a:cubicBezTo>
                  <a:cubicBezTo>
                    <a:pt x="131429" y="14643"/>
                    <a:pt x="131176" y="14535"/>
                    <a:pt x="130924" y="14535"/>
                  </a:cubicBezTo>
                  <a:lnTo>
                    <a:pt x="130779" y="14535"/>
                  </a:lnTo>
                  <a:cubicBezTo>
                    <a:pt x="129986" y="14679"/>
                    <a:pt x="129373" y="15365"/>
                    <a:pt x="128904" y="16050"/>
                  </a:cubicBezTo>
                  <a:cubicBezTo>
                    <a:pt x="128688" y="16375"/>
                    <a:pt x="128471" y="16735"/>
                    <a:pt x="128363" y="17024"/>
                  </a:cubicBezTo>
                  <a:cubicBezTo>
                    <a:pt x="128219" y="17312"/>
                    <a:pt x="128110" y="17529"/>
                    <a:pt x="128074" y="17673"/>
                  </a:cubicBezTo>
                  <a:lnTo>
                    <a:pt x="128074" y="17745"/>
                  </a:lnTo>
                  <a:cubicBezTo>
                    <a:pt x="128038" y="18106"/>
                    <a:pt x="127786" y="20198"/>
                    <a:pt x="127461" y="23263"/>
                  </a:cubicBezTo>
                  <a:cubicBezTo>
                    <a:pt x="126487" y="32424"/>
                    <a:pt x="124612" y="50350"/>
                    <a:pt x="124035" y="55976"/>
                  </a:cubicBezTo>
                  <a:cubicBezTo>
                    <a:pt x="123638" y="59763"/>
                    <a:pt x="123169" y="62685"/>
                    <a:pt x="121799" y="65678"/>
                  </a:cubicBezTo>
                  <a:cubicBezTo>
                    <a:pt x="120428" y="68708"/>
                    <a:pt x="118228" y="71846"/>
                    <a:pt x="114369" y="76102"/>
                  </a:cubicBezTo>
                  <a:cubicBezTo>
                    <a:pt x="110510" y="80322"/>
                    <a:pt x="106290" y="83351"/>
                    <a:pt x="103008" y="85335"/>
                  </a:cubicBezTo>
                  <a:cubicBezTo>
                    <a:pt x="101385" y="86345"/>
                    <a:pt x="99978" y="87066"/>
                    <a:pt x="99004" y="87535"/>
                  </a:cubicBezTo>
                  <a:cubicBezTo>
                    <a:pt x="98499" y="87787"/>
                    <a:pt x="98103" y="87932"/>
                    <a:pt x="97850" y="88076"/>
                  </a:cubicBezTo>
                  <a:cubicBezTo>
                    <a:pt x="97706" y="88112"/>
                    <a:pt x="97598" y="88148"/>
                    <a:pt x="97526" y="88184"/>
                  </a:cubicBezTo>
                  <a:cubicBezTo>
                    <a:pt x="97453" y="88220"/>
                    <a:pt x="97417" y="88220"/>
                    <a:pt x="97417" y="88220"/>
                  </a:cubicBezTo>
                  <a:lnTo>
                    <a:pt x="97345" y="88292"/>
                  </a:lnTo>
                  <a:lnTo>
                    <a:pt x="85551" y="98824"/>
                  </a:lnTo>
                  <a:cubicBezTo>
                    <a:pt x="85515" y="98896"/>
                    <a:pt x="85479" y="98968"/>
                    <a:pt x="85479" y="99040"/>
                  </a:cubicBezTo>
                  <a:cubicBezTo>
                    <a:pt x="85479" y="99040"/>
                    <a:pt x="85479" y="99040"/>
                    <a:pt x="85443" y="99654"/>
                  </a:cubicBezTo>
                  <a:cubicBezTo>
                    <a:pt x="85371" y="100231"/>
                    <a:pt x="85299" y="101457"/>
                    <a:pt x="85119" y="103837"/>
                  </a:cubicBezTo>
                  <a:cubicBezTo>
                    <a:pt x="84974" y="106218"/>
                    <a:pt x="84325" y="107877"/>
                    <a:pt x="83748" y="109067"/>
                  </a:cubicBezTo>
                  <a:cubicBezTo>
                    <a:pt x="83423" y="109644"/>
                    <a:pt x="83135" y="110113"/>
                    <a:pt x="82918" y="110510"/>
                  </a:cubicBezTo>
                  <a:cubicBezTo>
                    <a:pt x="82774" y="110690"/>
                    <a:pt x="82702" y="110870"/>
                    <a:pt x="82594" y="111015"/>
                  </a:cubicBezTo>
                  <a:cubicBezTo>
                    <a:pt x="82522" y="111159"/>
                    <a:pt x="82450" y="111303"/>
                    <a:pt x="82450" y="111447"/>
                  </a:cubicBezTo>
                  <a:cubicBezTo>
                    <a:pt x="82450" y="111520"/>
                    <a:pt x="82377" y="111736"/>
                    <a:pt x="82305" y="112061"/>
                  </a:cubicBezTo>
                  <a:cubicBezTo>
                    <a:pt x="81656" y="114297"/>
                    <a:pt x="79276" y="121510"/>
                    <a:pt x="77328" y="125514"/>
                  </a:cubicBezTo>
                  <a:cubicBezTo>
                    <a:pt x="76210" y="127786"/>
                    <a:pt x="75164" y="129589"/>
                    <a:pt x="73469" y="131320"/>
                  </a:cubicBezTo>
                  <a:cubicBezTo>
                    <a:pt x="71810" y="133052"/>
                    <a:pt x="69429" y="134747"/>
                    <a:pt x="65570" y="136694"/>
                  </a:cubicBezTo>
                  <a:cubicBezTo>
                    <a:pt x="58632" y="140212"/>
                    <a:pt x="53484" y="143989"/>
                    <a:pt x="52477" y="144771"/>
                  </a:cubicBezTo>
                  <a:lnTo>
                    <a:pt x="52477" y="144771"/>
                  </a:lnTo>
                  <a:lnTo>
                    <a:pt x="47587" y="140819"/>
                  </a:lnTo>
                  <a:lnTo>
                    <a:pt x="47587" y="140819"/>
                  </a:lnTo>
                  <a:cubicBezTo>
                    <a:pt x="48029" y="140079"/>
                    <a:pt x="49617" y="137424"/>
                    <a:pt x="51360" y="134458"/>
                  </a:cubicBezTo>
                  <a:cubicBezTo>
                    <a:pt x="53416" y="130960"/>
                    <a:pt x="55652" y="127065"/>
                    <a:pt x="56445" y="125405"/>
                  </a:cubicBezTo>
                  <a:cubicBezTo>
                    <a:pt x="57167" y="123891"/>
                    <a:pt x="59078" y="122412"/>
                    <a:pt x="60773" y="121366"/>
                  </a:cubicBezTo>
                  <a:cubicBezTo>
                    <a:pt x="61639" y="120825"/>
                    <a:pt x="62468" y="120392"/>
                    <a:pt x="63045" y="120104"/>
                  </a:cubicBezTo>
                  <a:cubicBezTo>
                    <a:pt x="63334" y="119923"/>
                    <a:pt x="63586" y="119815"/>
                    <a:pt x="63767" y="119743"/>
                  </a:cubicBezTo>
                  <a:cubicBezTo>
                    <a:pt x="63947" y="119671"/>
                    <a:pt x="64019" y="119635"/>
                    <a:pt x="64019" y="119635"/>
                  </a:cubicBezTo>
                  <a:cubicBezTo>
                    <a:pt x="64091" y="119599"/>
                    <a:pt x="64164" y="119527"/>
                    <a:pt x="64200" y="119454"/>
                  </a:cubicBezTo>
                  <a:lnTo>
                    <a:pt x="66869" y="111159"/>
                  </a:lnTo>
                  <a:cubicBezTo>
                    <a:pt x="66905" y="111051"/>
                    <a:pt x="66905" y="110943"/>
                    <a:pt x="66833" y="110870"/>
                  </a:cubicBezTo>
                  <a:cubicBezTo>
                    <a:pt x="66778" y="110789"/>
                    <a:pt x="66704" y="110749"/>
                    <a:pt x="66625" y="110749"/>
                  </a:cubicBezTo>
                  <a:cubicBezTo>
                    <a:pt x="66598" y="110749"/>
                    <a:pt x="66571" y="110753"/>
                    <a:pt x="66544" y="110762"/>
                  </a:cubicBezTo>
                  <a:cubicBezTo>
                    <a:pt x="66544" y="110762"/>
                    <a:pt x="66255" y="110798"/>
                    <a:pt x="65787" y="110870"/>
                  </a:cubicBezTo>
                  <a:cubicBezTo>
                    <a:pt x="64272" y="111087"/>
                    <a:pt x="60737" y="111484"/>
                    <a:pt x="56589" y="111484"/>
                  </a:cubicBezTo>
                  <a:cubicBezTo>
                    <a:pt x="53993" y="111484"/>
                    <a:pt x="51179" y="111339"/>
                    <a:pt x="48474" y="110870"/>
                  </a:cubicBezTo>
                  <a:cubicBezTo>
                    <a:pt x="44218" y="110149"/>
                    <a:pt x="40179" y="108490"/>
                    <a:pt x="37185" y="106975"/>
                  </a:cubicBezTo>
                  <a:cubicBezTo>
                    <a:pt x="35707" y="106254"/>
                    <a:pt x="34480" y="105532"/>
                    <a:pt x="33651" y="105028"/>
                  </a:cubicBezTo>
                  <a:cubicBezTo>
                    <a:pt x="33218" y="104775"/>
                    <a:pt x="32893" y="104559"/>
                    <a:pt x="32677" y="104414"/>
                  </a:cubicBezTo>
                  <a:cubicBezTo>
                    <a:pt x="32569" y="104342"/>
                    <a:pt x="32497" y="104270"/>
                    <a:pt x="32424" y="104234"/>
                  </a:cubicBezTo>
                  <a:cubicBezTo>
                    <a:pt x="32352" y="104198"/>
                    <a:pt x="32352" y="104198"/>
                    <a:pt x="32352" y="104198"/>
                  </a:cubicBezTo>
                  <a:cubicBezTo>
                    <a:pt x="32298" y="104162"/>
                    <a:pt x="32235" y="104144"/>
                    <a:pt x="32172" y="104144"/>
                  </a:cubicBezTo>
                  <a:cubicBezTo>
                    <a:pt x="32109" y="104144"/>
                    <a:pt x="32046" y="104162"/>
                    <a:pt x="31992" y="104198"/>
                  </a:cubicBezTo>
                  <a:cubicBezTo>
                    <a:pt x="31992" y="104198"/>
                    <a:pt x="31379" y="104595"/>
                    <a:pt x="30441" y="105208"/>
                  </a:cubicBezTo>
                  <a:cubicBezTo>
                    <a:pt x="29070" y="106110"/>
                    <a:pt x="26942" y="107516"/>
                    <a:pt x="25139" y="108670"/>
                  </a:cubicBezTo>
                  <a:cubicBezTo>
                    <a:pt x="24237" y="109283"/>
                    <a:pt x="23444" y="109824"/>
                    <a:pt x="22795" y="110221"/>
                  </a:cubicBezTo>
                  <a:cubicBezTo>
                    <a:pt x="22506" y="110402"/>
                    <a:pt x="22254" y="110582"/>
                    <a:pt x="22037" y="110690"/>
                  </a:cubicBezTo>
                  <a:cubicBezTo>
                    <a:pt x="21965" y="110762"/>
                    <a:pt x="21893" y="110798"/>
                    <a:pt x="21821" y="110834"/>
                  </a:cubicBezTo>
                  <a:cubicBezTo>
                    <a:pt x="21749" y="110870"/>
                    <a:pt x="21713" y="110906"/>
                    <a:pt x="21713" y="110906"/>
                  </a:cubicBezTo>
                  <a:cubicBezTo>
                    <a:pt x="21640" y="110943"/>
                    <a:pt x="21604" y="110979"/>
                    <a:pt x="21568" y="111015"/>
                  </a:cubicBezTo>
                  <a:cubicBezTo>
                    <a:pt x="21496" y="111087"/>
                    <a:pt x="21460" y="111195"/>
                    <a:pt x="21388" y="111303"/>
                  </a:cubicBezTo>
                  <a:cubicBezTo>
                    <a:pt x="21172" y="111736"/>
                    <a:pt x="20775" y="112530"/>
                    <a:pt x="20270" y="113612"/>
                  </a:cubicBezTo>
                  <a:cubicBezTo>
                    <a:pt x="18719" y="116785"/>
                    <a:pt x="15870" y="122268"/>
                    <a:pt x="12119" y="125983"/>
                  </a:cubicBezTo>
                  <a:cubicBezTo>
                    <a:pt x="7545" y="130440"/>
                    <a:pt x="6571" y="133698"/>
                    <a:pt x="6366" y="134823"/>
                  </a:cubicBezTo>
                  <a:lnTo>
                    <a:pt x="6366" y="134823"/>
                  </a:lnTo>
                  <a:lnTo>
                    <a:pt x="656" y="132165"/>
                  </a:lnTo>
                  <a:lnTo>
                    <a:pt x="656" y="132165"/>
                  </a:lnTo>
                  <a:cubicBezTo>
                    <a:pt x="718" y="131825"/>
                    <a:pt x="848" y="131131"/>
                    <a:pt x="1046" y="130166"/>
                  </a:cubicBezTo>
                  <a:cubicBezTo>
                    <a:pt x="1840" y="126055"/>
                    <a:pt x="3607" y="117218"/>
                    <a:pt x="5086" y="112710"/>
                  </a:cubicBezTo>
                  <a:cubicBezTo>
                    <a:pt x="7069" y="106759"/>
                    <a:pt x="11037" y="104234"/>
                    <a:pt x="13489" y="102900"/>
                  </a:cubicBezTo>
                  <a:cubicBezTo>
                    <a:pt x="14752" y="102214"/>
                    <a:pt x="16663" y="100736"/>
                    <a:pt x="18322" y="99473"/>
                  </a:cubicBezTo>
                  <a:cubicBezTo>
                    <a:pt x="19945" y="98175"/>
                    <a:pt x="21280" y="97057"/>
                    <a:pt x="21280" y="97057"/>
                  </a:cubicBezTo>
                  <a:cubicBezTo>
                    <a:pt x="21316" y="96985"/>
                    <a:pt x="21352" y="96949"/>
                    <a:pt x="21352" y="96876"/>
                  </a:cubicBezTo>
                  <a:cubicBezTo>
                    <a:pt x="21352" y="96876"/>
                    <a:pt x="21388" y="96768"/>
                    <a:pt x="21460" y="96588"/>
                  </a:cubicBezTo>
                  <a:cubicBezTo>
                    <a:pt x="21821" y="95253"/>
                    <a:pt x="23624" y="89627"/>
                    <a:pt x="26978" y="86489"/>
                  </a:cubicBezTo>
                  <a:cubicBezTo>
                    <a:pt x="28890" y="84686"/>
                    <a:pt x="32172" y="83135"/>
                    <a:pt x="34985" y="82089"/>
                  </a:cubicBezTo>
                  <a:cubicBezTo>
                    <a:pt x="36392" y="81548"/>
                    <a:pt x="37654" y="81115"/>
                    <a:pt x="38592" y="80826"/>
                  </a:cubicBezTo>
                  <a:cubicBezTo>
                    <a:pt x="39061" y="80682"/>
                    <a:pt x="39422" y="80574"/>
                    <a:pt x="39710" y="80502"/>
                  </a:cubicBezTo>
                  <a:cubicBezTo>
                    <a:pt x="39963" y="80430"/>
                    <a:pt x="40107" y="80394"/>
                    <a:pt x="40107" y="80394"/>
                  </a:cubicBezTo>
                  <a:lnTo>
                    <a:pt x="40215" y="80322"/>
                  </a:lnTo>
                  <a:cubicBezTo>
                    <a:pt x="41730" y="79023"/>
                    <a:pt x="44146" y="77797"/>
                    <a:pt x="46923" y="76715"/>
                  </a:cubicBezTo>
                  <a:cubicBezTo>
                    <a:pt x="51071" y="75128"/>
                    <a:pt x="56012" y="73829"/>
                    <a:pt x="59908" y="72928"/>
                  </a:cubicBezTo>
                  <a:cubicBezTo>
                    <a:pt x="61855" y="72459"/>
                    <a:pt x="63550" y="72134"/>
                    <a:pt x="64741" y="71882"/>
                  </a:cubicBezTo>
                  <a:cubicBezTo>
                    <a:pt x="65354" y="71774"/>
                    <a:pt x="65823" y="71702"/>
                    <a:pt x="66147" y="71629"/>
                  </a:cubicBezTo>
                  <a:cubicBezTo>
                    <a:pt x="66472" y="71557"/>
                    <a:pt x="66652" y="71557"/>
                    <a:pt x="66652" y="71557"/>
                  </a:cubicBezTo>
                  <a:cubicBezTo>
                    <a:pt x="66724" y="71521"/>
                    <a:pt x="66833" y="71449"/>
                    <a:pt x="66869" y="71377"/>
                  </a:cubicBezTo>
                  <a:cubicBezTo>
                    <a:pt x="66869" y="71377"/>
                    <a:pt x="66869" y="71341"/>
                    <a:pt x="66905" y="71305"/>
                  </a:cubicBezTo>
                  <a:cubicBezTo>
                    <a:pt x="67085" y="70908"/>
                    <a:pt x="68023" y="69141"/>
                    <a:pt x="69970" y="66616"/>
                  </a:cubicBezTo>
                  <a:cubicBezTo>
                    <a:pt x="71016" y="65209"/>
                    <a:pt x="73036" y="64091"/>
                    <a:pt x="74803" y="63298"/>
                  </a:cubicBezTo>
                  <a:cubicBezTo>
                    <a:pt x="75669" y="62901"/>
                    <a:pt x="76462" y="62613"/>
                    <a:pt x="77039" y="62432"/>
                  </a:cubicBezTo>
                  <a:cubicBezTo>
                    <a:pt x="77364" y="62324"/>
                    <a:pt x="77580" y="62252"/>
                    <a:pt x="77761" y="62180"/>
                  </a:cubicBezTo>
                  <a:cubicBezTo>
                    <a:pt x="77905" y="62144"/>
                    <a:pt x="78013" y="62108"/>
                    <a:pt x="78013" y="62108"/>
                  </a:cubicBezTo>
                  <a:lnTo>
                    <a:pt x="78085" y="62072"/>
                  </a:lnTo>
                  <a:cubicBezTo>
                    <a:pt x="78085" y="62072"/>
                    <a:pt x="80213" y="60629"/>
                    <a:pt x="84614" y="57491"/>
                  </a:cubicBezTo>
                  <a:cubicBezTo>
                    <a:pt x="86778" y="55904"/>
                    <a:pt x="89519" y="54353"/>
                    <a:pt x="91683" y="53163"/>
                  </a:cubicBezTo>
                  <a:cubicBezTo>
                    <a:pt x="92801" y="52586"/>
                    <a:pt x="93775" y="52117"/>
                    <a:pt x="94460" y="51756"/>
                  </a:cubicBezTo>
                  <a:cubicBezTo>
                    <a:pt x="95145" y="51432"/>
                    <a:pt x="95542" y="51215"/>
                    <a:pt x="95542" y="51215"/>
                  </a:cubicBezTo>
                  <a:cubicBezTo>
                    <a:pt x="95650" y="51179"/>
                    <a:pt x="95722" y="51071"/>
                    <a:pt x="95722" y="50927"/>
                  </a:cubicBezTo>
                  <a:cubicBezTo>
                    <a:pt x="95722" y="50819"/>
                    <a:pt x="95614" y="50710"/>
                    <a:pt x="95506" y="50674"/>
                  </a:cubicBezTo>
                  <a:cubicBezTo>
                    <a:pt x="93522" y="49989"/>
                    <a:pt x="91899" y="48330"/>
                    <a:pt x="90493" y="46130"/>
                  </a:cubicBezTo>
                  <a:cubicBezTo>
                    <a:pt x="89086" y="43930"/>
                    <a:pt x="87968" y="41189"/>
                    <a:pt x="86958" y="38412"/>
                  </a:cubicBezTo>
                  <a:cubicBezTo>
                    <a:pt x="84902" y="32749"/>
                    <a:pt x="81079" y="26798"/>
                    <a:pt x="77905" y="23804"/>
                  </a:cubicBezTo>
                  <a:cubicBezTo>
                    <a:pt x="76787" y="22794"/>
                    <a:pt x="75885" y="21929"/>
                    <a:pt x="75272" y="21063"/>
                  </a:cubicBezTo>
                  <a:cubicBezTo>
                    <a:pt x="74659" y="20198"/>
                    <a:pt x="74334" y="19332"/>
                    <a:pt x="74334" y="18214"/>
                  </a:cubicBezTo>
                  <a:cubicBezTo>
                    <a:pt x="74334" y="17312"/>
                    <a:pt x="74551" y="16194"/>
                    <a:pt x="75056" y="14824"/>
                  </a:cubicBezTo>
                  <a:cubicBezTo>
                    <a:pt x="75921" y="12515"/>
                    <a:pt x="78338" y="9414"/>
                    <a:pt x="80863" y="6781"/>
                  </a:cubicBezTo>
                  <a:cubicBezTo>
                    <a:pt x="82125" y="5482"/>
                    <a:pt x="83423" y="4292"/>
                    <a:pt x="84578" y="3354"/>
                  </a:cubicBezTo>
                  <a:cubicBezTo>
                    <a:pt x="85732" y="2453"/>
                    <a:pt x="86778" y="1803"/>
                    <a:pt x="87427" y="1551"/>
                  </a:cubicBezTo>
                  <a:cubicBezTo>
                    <a:pt x="88761" y="1118"/>
                    <a:pt x="90096" y="613"/>
                    <a:pt x="91070" y="613"/>
                  </a:cubicBezTo>
                  <a:close/>
                  <a:moveTo>
                    <a:pt x="91070" y="0"/>
                  </a:moveTo>
                  <a:cubicBezTo>
                    <a:pt x="89915" y="0"/>
                    <a:pt x="88545" y="541"/>
                    <a:pt x="87246" y="974"/>
                  </a:cubicBezTo>
                  <a:cubicBezTo>
                    <a:pt x="86453" y="1262"/>
                    <a:pt x="85407" y="1948"/>
                    <a:pt x="84217" y="2885"/>
                  </a:cubicBezTo>
                  <a:cubicBezTo>
                    <a:pt x="82450" y="4292"/>
                    <a:pt x="80358" y="6312"/>
                    <a:pt x="78554" y="8440"/>
                  </a:cubicBezTo>
                  <a:cubicBezTo>
                    <a:pt x="76751" y="10532"/>
                    <a:pt x="75200" y="12768"/>
                    <a:pt x="74515" y="14643"/>
                  </a:cubicBezTo>
                  <a:cubicBezTo>
                    <a:pt x="73974" y="16050"/>
                    <a:pt x="73721" y="17204"/>
                    <a:pt x="73721" y="18214"/>
                  </a:cubicBezTo>
                  <a:cubicBezTo>
                    <a:pt x="73721" y="19440"/>
                    <a:pt x="74118" y="20486"/>
                    <a:pt x="74767" y="21388"/>
                  </a:cubicBezTo>
                  <a:cubicBezTo>
                    <a:pt x="75453" y="22362"/>
                    <a:pt x="76390" y="23227"/>
                    <a:pt x="77508" y="24273"/>
                  </a:cubicBezTo>
                  <a:cubicBezTo>
                    <a:pt x="80574" y="27123"/>
                    <a:pt x="84397" y="33038"/>
                    <a:pt x="86381" y="38592"/>
                  </a:cubicBezTo>
                  <a:cubicBezTo>
                    <a:pt x="87391" y="41405"/>
                    <a:pt x="88545" y="44182"/>
                    <a:pt x="89988" y="46455"/>
                  </a:cubicBezTo>
                  <a:cubicBezTo>
                    <a:pt x="91288" y="48469"/>
                    <a:pt x="92822" y="50104"/>
                    <a:pt x="94696" y="50961"/>
                  </a:cubicBezTo>
                  <a:lnTo>
                    <a:pt x="94696" y="50961"/>
                  </a:lnTo>
                  <a:cubicBezTo>
                    <a:pt x="92972" y="51806"/>
                    <a:pt x="87861" y="54384"/>
                    <a:pt x="84253" y="56986"/>
                  </a:cubicBezTo>
                  <a:cubicBezTo>
                    <a:pt x="82053" y="58537"/>
                    <a:pt x="80430" y="59691"/>
                    <a:pt x="79348" y="60449"/>
                  </a:cubicBezTo>
                  <a:cubicBezTo>
                    <a:pt x="78807" y="60845"/>
                    <a:pt x="78410" y="61134"/>
                    <a:pt x="78158" y="61314"/>
                  </a:cubicBezTo>
                  <a:cubicBezTo>
                    <a:pt x="77968" y="61432"/>
                    <a:pt x="77857" y="61504"/>
                    <a:pt x="77802" y="61540"/>
                  </a:cubicBezTo>
                  <a:lnTo>
                    <a:pt x="77802" y="61540"/>
                  </a:lnTo>
                  <a:cubicBezTo>
                    <a:pt x="77579" y="61605"/>
                    <a:pt x="76171" y="62029"/>
                    <a:pt x="74551" y="62757"/>
                  </a:cubicBezTo>
                  <a:cubicBezTo>
                    <a:pt x="72748" y="63550"/>
                    <a:pt x="70692" y="64704"/>
                    <a:pt x="69501" y="66255"/>
                  </a:cubicBezTo>
                  <a:cubicBezTo>
                    <a:pt x="67589" y="68714"/>
                    <a:pt x="66648" y="70458"/>
                    <a:pt x="66397" y="70970"/>
                  </a:cubicBezTo>
                  <a:lnTo>
                    <a:pt x="66397" y="70970"/>
                  </a:lnTo>
                  <a:cubicBezTo>
                    <a:pt x="65525" y="71123"/>
                    <a:pt x="60874" y="71964"/>
                    <a:pt x="55580" y="73361"/>
                  </a:cubicBezTo>
                  <a:cubicBezTo>
                    <a:pt x="52658" y="74154"/>
                    <a:pt x="49520" y="75092"/>
                    <a:pt x="46707" y="76174"/>
                  </a:cubicBezTo>
                  <a:cubicBezTo>
                    <a:pt x="43936" y="77240"/>
                    <a:pt x="41514" y="78446"/>
                    <a:pt x="39891" y="79826"/>
                  </a:cubicBezTo>
                  <a:lnTo>
                    <a:pt x="39891" y="79826"/>
                  </a:lnTo>
                  <a:cubicBezTo>
                    <a:pt x="39591" y="79907"/>
                    <a:pt x="37413" y="80508"/>
                    <a:pt x="34769" y="81512"/>
                  </a:cubicBezTo>
                  <a:cubicBezTo>
                    <a:pt x="31920" y="82594"/>
                    <a:pt x="28601" y="84145"/>
                    <a:pt x="26582" y="86056"/>
                  </a:cubicBezTo>
                  <a:cubicBezTo>
                    <a:pt x="24562" y="87968"/>
                    <a:pt x="23119" y="90601"/>
                    <a:pt x="22181" y="92801"/>
                  </a:cubicBezTo>
                  <a:cubicBezTo>
                    <a:pt x="21351" y="94750"/>
                    <a:pt x="20888" y="96331"/>
                    <a:pt x="20793" y="96666"/>
                  </a:cubicBezTo>
                  <a:lnTo>
                    <a:pt x="20793" y="96666"/>
                  </a:lnTo>
                  <a:cubicBezTo>
                    <a:pt x="20662" y="96780"/>
                    <a:pt x="20391" y="97010"/>
                    <a:pt x="20017" y="97309"/>
                  </a:cubicBezTo>
                  <a:cubicBezTo>
                    <a:pt x="19224" y="97958"/>
                    <a:pt x="17962" y="98968"/>
                    <a:pt x="16699" y="99978"/>
                  </a:cubicBezTo>
                  <a:cubicBezTo>
                    <a:pt x="15401" y="100952"/>
                    <a:pt x="14066" y="101890"/>
                    <a:pt x="13201" y="102395"/>
                  </a:cubicBezTo>
                  <a:cubicBezTo>
                    <a:pt x="10712" y="103729"/>
                    <a:pt x="6564" y="106362"/>
                    <a:pt x="4509" y="112530"/>
                  </a:cubicBezTo>
                  <a:cubicBezTo>
                    <a:pt x="3499" y="115595"/>
                    <a:pt x="2381" y="120500"/>
                    <a:pt x="1515" y="124684"/>
                  </a:cubicBezTo>
                  <a:cubicBezTo>
                    <a:pt x="649" y="128868"/>
                    <a:pt x="36" y="132294"/>
                    <a:pt x="36" y="132294"/>
                  </a:cubicBezTo>
                  <a:cubicBezTo>
                    <a:pt x="0" y="132439"/>
                    <a:pt x="72" y="132583"/>
                    <a:pt x="181" y="132619"/>
                  </a:cubicBezTo>
                  <a:lnTo>
                    <a:pt x="6492" y="135540"/>
                  </a:lnTo>
                  <a:cubicBezTo>
                    <a:pt x="6528" y="135558"/>
                    <a:pt x="6573" y="135567"/>
                    <a:pt x="6618" y="135567"/>
                  </a:cubicBezTo>
                  <a:cubicBezTo>
                    <a:pt x="6664" y="135567"/>
                    <a:pt x="6709" y="135558"/>
                    <a:pt x="6745" y="135540"/>
                  </a:cubicBezTo>
                  <a:cubicBezTo>
                    <a:pt x="6853" y="135468"/>
                    <a:pt x="6889" y="135396"/>
                    <a:pt x="6889" y="135288"/>
                  </a:cubicBezTo>
                  <a:cubicBezTo>
                    <a:pt x="6925" y="135144"/>
                    <a:pt x="7141" y="131681"/>
                    <a:pt x="12515" y="126415"/>
                  </a:cubicBezTo>
                  <a:cubicBezTo>
                    <a:pt x="15365" y="123602"/>
                    <a:pt x="17637" y="119887"/>
                    <a:pt x="19296" y="116858"/>
                  </a:cubicBezTo>
                  <a:cubicBezTo>
                    <a:pt x="20090" y="115307"/>
                    <a:pt x="20775" y="113972"/>
                    <a:pt x="21244" y="112962"/>
                  </a:cubicBezTo>
                  <a:cubicBezTo>
                    <a:pt x="21460" y="112457"/>
                    <a:pt x="21676" y="112061"/>
                    <a:pt x="21821" y="111772"/>
                  </a:cubicBezTo>
                  <a:cubicBezTo>
                    <a:pt x="21893" y="111664"/>
                    <a:pt x="21929" y="111556"/>
                    <a:pt x="22001" y="111484"/>
                  </a:cubicBezTo>
                  <a:lnTo>
                    <a:pt x="22032" y="111422"/>
                  </a:lnTo>
                  <a:lnTo>
                    <a:pt x="22032" y="111422"/>
                  </a:lnTo>
                  <a:cubicBezTo>
                    <a:pt x="22072" y="111393"/>
                    <a:pt x="22134" y="111359"/>
                    <a:pt x="22217" y="111303"/>
                  </a:cubicBezTo>
                  <a:cubicBezTo>
                    <a:pt x="23547" y="110473"/>
                    <a:pt x="30999" y="105570"/>
                    <a:pt x="32191" y="104804"/>
                  </a:cubicBezTo>
                  <a:lnTo>
                    <a:pt x="32191" y="104804"/>
                  </a:lnTo>
                  <a:cubicBezTo>
                    <a:pt x="33450" y="105644"/>
                    <a:pt x="40477" y="110105"/>
                    <a:pt x="48366" y="111447"/>
                  </a:cubicBezTo>
                  <a:cubicBezTo>
                    <a:pt x="51143" y="111916"/>
                    <a:pt x="53993" y="112097"/>
                    <a:pt x="56589" y="112097"/>
                  </a:cubicBezTo>
                  <a:cubicBezTo>
                    <a:pt x="61074" y="112097"/>
                    <a:pt x="64816" y="111609"/>
                    <a:pt x="66140" y="111416"/>
                  </a:cubicBezTo>
                  <a:lnTo>
                    <a:pt x="66140" y="111416"/>
                  </a:lnTo>
                  <a:lnTo>
                    <a:pt x="63675" y="119111"/>
                  </a:lnTo>
                  <a:lnTo>
                    <a:pt x="63675" y="119111"/>
                  </a:lnTo>
                  <a:cubicBezTo>
                    <a:pt x="63317" y="119290"/>
                    <a:pt x="61962" y="119903"/>
                    <a:pt x="60449" y="120861"/>
                  </a:cubicBezTo>
                  <a:cubicBezTo>
                    <a:pt x="58717" y="121943"/>
                    <a:pt x="56734" y="123422"/>
                    <a:pt x="55904" y="125153"/>
                  </a:cubicBezTo>
                  <a:cubicBezTo>
                    <a:pt x="55111" y="126776"/>
                    <a:pt x="52875" y="130671"/>
                    <a:pt x="50819" y="134170"/>
                  </a:cubicBezTo>
                  <a:cubicBezTo>
                    <a:pt x="49809" y="135901"/>
                    <a:pt x="48835" y="137524"/>
                    <a:pt x="48114" y="138750"/>
                  </a:cubicBezTo>
                  <a:cubicBezTo>
                    <a:pt x="47392" y="139941"/>
                    <a:pt x="46923" y="140734"/>
                    <a:pt x="46923" y="140734"/>
                  </a:cubicBezTo>
                  <a:cubicBezTo>
                    <a:pt x="46851" y="140842"/>
                    <a:pt x="46887" y="141023"/>
                    <a:pt x="46996" y="141095"/>
                  </a:cubicBezTo>
                  <a:lnTo>
                    <a:pt x="52261" y="145387"/>
                  </a:lnTo>
                  <a:cubicBezTo>
                    <a:pt x="52315" y="145423"/>
                    <a:pt x="52388" y="145441"/>
                    <a:pt x="52460" y="145441"/>
                  </a:cubicBezTo>
                  <a:cubicBezTo>
                    <a:pt x="52532" y="145441"/>
                    <a:pt x="52604" y="145423"/>
                    <a:pt x="52658" y="145387"/>
                  </a:cubicBezTo>
                  <a:cubicBezTo>
                    <a:pt x="52658" y="145387"/>
                    <a:pt x="52730" y="145315"/>
                    <a:pt x="52911" y="145206"/>
                  </a:cubicBezTo>
                  <a:cubicBezTo>
                    <a:pt x="54029" y="144341"/>
                    <a:pt x="59078" y="140662"/>
                    <a:pt x="65823" y="137235"/>
                  </a:cubicBezTo>
                  <a:cubicBezTo>
                    <a:pt x="69718" y="135252"/>
                    <a:pt x="72170" y="133557"/>
                    <a:pt x="73902" y="131753"/>
                  </a:cubicBezTo>
                  <a:cubicBezTo>
                    <a:pt x="75669" y="129950"/>
                    <a:pt x="76715" y="128074"/>
                    <a:pt x="77869" y="125766"/>
                  </a:cubicBezTo>
                  <a:cubicBezTo>
                    <a:pt x="78987" y="123458"/>
                    <a:pt x="80249" y="120104"/>
                    <a:pt x="81259" y="117218"/>
                  </a:cubicBezTo>
                  <a:cubicBezTo>
                    <a:pt x="81728" y="115812"/>
                    <a:pt x="82161" y="114477"/>
                    <a:pt x="82486" y="113467"/>
                  </a:cubicBezTo>
                  <a:cubicBezTo>
                    <a:pt x="82630" y="112962"/>
                    <a:pt x="82774" y="112566"/>
                    <a:pt x="82882" y="112241"/>
                  </a:cubicBezTo>
                  <a:cubicBezTo>
                    <a:pt x="82954" y="111880"/>
                    <a:pt x="83027" y="111664"/>
                    <a:pt x="83027" y="111556"/>
                  </a:cubicBezTo>
                  <a:cubicBezTo>
                    <a:pt x="83027" y="111520"/>
                    <a:pt x="83063" y="111411"/>
                    <a:pt x="83135" y="111267"/>
                  </a:cubicBezTo>
                  <a:cubicBezTo>
                    <a:pt x="83387" y="110834"/>
                    <a:pt x="83964" y="110041"/>
                    <a:pt x="84505" y="108851"/>
                  </a:cubicBezTo>
                  <a:cubicBezTo>
                    <a:pt x="85046" y="107660"/>
                    <a:pt x="85587" y="106037"/>
                    <a:pt x="85732" y="103909"/>
                  </a:cubicBezTo>
                  <a:lnTo>
                    <a:pt x="86045" y="99238"/>
                  </a:lnTo>
                  <a:lnTo>
                    <a:pt x="86045" y="99238"/>
                  </a:lnTo>
                  <a:lnTo>
                    <a:pt x="97667" y="88792"/>
                  </a:lnTo>
                  <a:lnTo>
                    <a:pt x="97670" y="88797"/>
                  </a:lnTo>
                  <a:cubicBezTo>
                    <a:pt x="97670" y="88797"/>
                    <a:pt x="107011" y="85082"/>
                    <a:pt x="114802" y="76498"/>
                  </a:cubicBezTo>
                  <a:cubicBezTo>
                    <a:pt x="118697" y="72206"/>
                    <a:pt x="120969" y="69033"/>
                    <a:pt x="122340" y="65931"/>
                  </a:cubicBezTo>
                  <a:cubicBezTo>
                    <a:pt x="123746" y="62829"/>
                    <a:pt x="124251" y="59835"/>
                    <a:pt x="124648" y="56012"/>
                  </a:cubicBezTo>
                  <a:cubicBezTo>
                    <a:pt x="125045" y="52225"/>
                    <a:pt x="126019" y="42776"/>
                    <a:pt x="126920" y="34228"/>
                  </a:cubicBezTo>
                  <a:cubicBezTo>
                    <a:pt x="127353" y="29936"/>
                    <a:pt x="127786" y="25896"/>
                    <a:pt x="128110" y="22867"/>
                  </a:cubicBezTo>
                  <a:cubicBezTo>
                    <a:pt x="128255" y="21388"/>
                    <a:pt x="128399" y="20126"/>
                    <a:pt x="128507" y="19260"/>
                  </a:cubicBezTo>
                  <a:cubicBezTo>
                    <a:pt x="128543" y="18827"/>
                    <a:pt x="128579" y="18466"/>
                    <a:pt x="128615" y="18214"/>
                  </a:cubicBezTo>
                  <a:cubicBezTo>
                    <a:pt x="128652" y="18106"/>
                    <a:pt x="128652" y="17998"/>
                    <a:pt x="128652" y="17925"/>
                  </a:cubicBezTo>
                  <a:lnTo>
                    <a:pt x="128652" y="17853"/>
                  </a:lnTo>
                  <a:lnTo>
                    <a:pt x="128688" y="17817"/>
                  </a:lnTo>
                  <a:cubicBezTo>
                    <a:pt x="128688" y="17745"/>
                    <a:pt x="128760" y="17529"/>
                    <a:pt x="128904" y="17276"/>
                  </a:cubicBezTo>
                  <a:cubicBezTo>
                    <a:pt x="129084" y="16879"/>
                    <a:pt x="129373" y="16375"/>
                    <a:pt x="129734" y="15942"/>
                  </a:cubicBezTo>
                  <a:cubicBezTo>
                    <a:pt x="130094" y="15509"/>
                    <a:pt x="130491" y="15184"/>
                    <a:pt x="130888" y="15148"/>
                  </a:cubicBezTo>
                  <a:lnTo>
                    <a:pt x="130924" y="15148"/>
                  </a:lnTo>
                  <a:cubicBezTo>
                    <a:pt x="130996" y="15148"/>
                    <a:pt x="131284" y="15220"/>
                    <a:pt x="131609" y="15365"/>
                  </a:cubicBezTo>
                  <a:cubicBezTo>
                    <a:pt x="132763" y="15942"/>
                    <a:pt x="134747" y="17493"/>
                    <a:pt x="136550" y="18935"/>
                  </a:cubicBezTo>
                  <a:cubicBezTo>
                    <a:pt x="137452" y="19657"/>
                    <a:pt x="138317" y="20342"/>
                    <a:pt x="139003" y="20919"/>
                  </a:cubicBezTo>
                  <a:cubicBezTo>
                    <a:pt x="139688" y="21460"/>
                    <a:pt x="140193" y="21893"/>
                    <a:pt x="140445" y="22037"/>
                  </a:cubicBezTo>
                  <a:cubicBezTo>
                    <a:pt x="140914" y="22362"/>
                    <a:pt x="141564" y="22614"/>
                    <a:pt x="142213" y="22614"/>
                  </a:cubicBezTo>
                  <a:cubicBezTo>
                    <a:pt x="142682" y="22614"/>
                    <a:pt x="143114" y="22506"/>
                    <a:pt x="143475" y="22181"/>
                  </a:cubicBezTo>
                  <a:cubicBezTo>
                    <a:pt x="143836" y="21857"/>
                    <a:pt x="144088" y="21352"/>
                    <a:pt x="144160" y="20703"/>
                  </a:cubicBezTo>
                  <a:cubicBezTo>
                    <a:pt x="144160" y="20594"/>
                    <a:pt x="144160" y="20450"/>
                    <a:pt x="144160" y="20306"/>
                  </a:cubicBezTo>
                  <a:cubicBezTo>
                    <a:pt x="144160" y="19044"/>
                    <a:pt x="143691" y="17204"/>
                    <a:pt x="142501" y="14932"/>
                  </a:cubicBezTo>
                  <a:cubicBezTo>
                    <a:pt x="141347" y="12696"/>
                    <a:pt x="139508" y="10063"/>
                    <a:pt x="136767" y="7358"/>
                  </a:cubicBezTo>
                  <a:cubicBezTo>
                    <a:pt x="134675" y="5230"/>
                    <a:pt x="132799" y="3787"/>
                    <a:pt x="131140" y="2849"/>
                  </a:cubicBezTo>
                  <a:cubicBezTo>
                    <a:pt x="129517" y="1912"/>
                    <a:pt x="128147" y="1479"/>
                    <a:pt x="127028" y="1479"/>
                  </a:cubicBezTo>
                  <a:cubicBezTo>
                    <a:pt x="126235" y="1479"/>
                    <a:pt x="125550" y="1731"/>
                    <a:pt x="125117" y="2200"/>
                  </a:cubicBezTo>
                  <a:cubicBezTo>
                    <a:pt x="124756" y="2597"/>
                    <a:pt x="124540" y="3138"/>
                    <a:pt x="124396" y="3751"/>
                  </a:cubicBezTo>
                  <a:cubicBezTo>
                    <a:pt x="124215" y="4653"/>
                    <a:pt x="124215" y="5735"/>
                    <a:pt x="124179" y="7033"/>
                  </a:cubicBezTo>
                  <a:cubicBezTo>
                    <a:pt x="124143" y="8332"/>
                    <a:pt x="124035" y="9846"/>
                    <a:pt x="123710" y="11542"/>
                  </a:cubicBezTo>
                  <a:cubicBezTo>
                    <a:pt x="123278" y="13778"/>
                    <a:pt x="121654" y="19116"/>
                    <a:pt x="119779" y="24814"/>
                  </a:cubicBezTo>
                  <a:cubicBezTo>
                    <a:pt x="117904" y="30513"/>
                    <a:pt x="115812" y="36608"/>
                    <a:pt x="114405" y="40540"/>
                  </a:cubicBezTo>
                  <a:cubicBezTo>
                    <a:pt x="112674" y="45373"/>
                    <a:pt x="112349" y="51215"/>
                    <a:pt x="112349" y="55075"/>
                  </a:cubicBezTo>
                  <a:cubicBezTo>
                    <a:pt x="112349" y="57010"/>
                    <a:pt x="112439" y="58429"/>
                    <a:pt x="112477" y="58941"/>
                  </a:cubicBezTo>
                  <a:lnTo>
                    <a:pt x="112477" y="58941"/>
                  </a:lnTo>
                  <a:cubicBezTo>
                    <a:pt x="111604" y="59257"/>
                    <a:pt x="108459" y="60490"/>
                    <a:pt x="106110" y="62252"/>
                  </a:cubicBezTo>
                  <a:cubicBezTo>
                    <a:pt x="104775" y="63262"/>
                    <a:pt x="103044" y="64452"/>
                    <a:pt x="101673" y="65426"/>
                  </a:cubicBezTo>
                  <a:cubicBezTo>
                    <a:pt x="100988" y="65895"/>
                    <a:pt x="100411" y="66291"/>
                    <a:pt x="99978" y="66616"/>
                  </a:cubicBezTo>
                  <a:cubicBezTo>
                    <a:pt x="99741" y="66774"/>
                    <a:pt x="99558" y="66900"/>
                    <a:pt x="99441" y="66981"/>
                  </a:cubicBezTo>
                  <a:lnTo>
                    <a:pt x="99441" y="66981"/>
                  </a:lnTo>
                  <a:lnTo>
                    <a:pt x="98825" y="66683"/>
                  </a:lnTo>
                  <a:lnTo>
                    <a:pt x="98825" y="66683"/>
                  </a:lnTo>
                  <a:cubicBezTo>
                    <a:pt x="99364" y="66134"/>
                    <a:pt x="100585" y="64872"/>
                    <a:pt x="101926" y="63370"/>
                  </a:cubicBezTo>
                  <a:cubicBezTo>
                    <a:pt x="103729" y="61350"/>
                    <a:pt x="105785" y="58862"/>
                    <a:pt x="106795" y="57022"/>
                  </a:cubicBezTo>
                  <a:cubicBezTo>
                    <a:pt x="107408" y="55832"/>
                    <a:pt x="107913" y="55002"/>
                    <a:pt x="108238" y="54353"/>
                  </a:cubicBezTo>
                  <a:cubicBezTo>
                    <a:pt x="108562" y="53704"/>
                    <a:pt x="108779" y="53199"/>
                    <a:pt x="108779" y="52622"/>
                  </a:cubicBezTo>
                  <a:cubicBezTo>
                    <a:pt x="108779" y="52081"/>
                    <a:pt x="108562" y="51540"/>
                    <a:pt x="108238" y="50819"/>
                  </a:cubicBezTo>
                  <a:cubicBezTo>
                    <a:pt x="107949" y="50242"/>
                    <a:pt x="107264" y="49196"/>
                    <a:pt x="106290" y="47861"/>
                  </a:cubicBezTo>
                  <a:cubicBezTo>
                    <a:pt x="103405" y="43822"/>
                    <a:pt x="98103" y="37185"/>
                    <a:pt x="95434" y="33723"/>
                  </a:cubicBezTo>
                  <a:cubicBezTo>
                    <a:pt x="93630" y="31451"/>
                    <a:pt x="91647" y="28349"/>
                    <a:pt x="90024" y="25572"/>
                  </a:cubicBezTo>
                  <a:cubicBezTo>
                    <a:pt x="88365" y="22794"/>
                    <a:pt x="87030" y="20306"/>
                    <a:pt x="86597" y="19224"/>
                  </a:cubicBezTo>
                  <a:cubicBezTo>
                    <a:pt x="86164" y="18142"/>
                    <a:pt x="85984" y="17060"/>
                    <a:pt x="85984" y="16050"/>
                  </a:cubicBezTo>
                  <a:cubicBezTo>
                    <a:pt x="85984" y="15040"/>
                    <a:pt x="86164" y="14138"/>
                    <a:pt x="86489" y="13381"/>
                  </a:cubicBezTo>
                  <a:cubicBezTo>
                    <a:pt x="86561" y="13273"/>
                    <a:pt x="86705" y="13056"/>
                    <a:pt x="86922" y="12804"/>
                  </a:cubicBezTo>
                  <a:cubicBezTo>
                    <a:pt x="87715" y="12010"/>
                    <a:pt x="89338" y="10820"/>
                    <a:pt x="90781" y="9305"/>
                  </a:cubicBezTo>
                  <a:cubicBezTo>
                    <a:pt x="92224" y="7827"/>
                    <a:pt x="93522" y="5987"/>
                    <a:pt x="93594" y="3751"/>
                  </a:cubicBezTo>
                  <a:cubicBezTo>
                    <a:pt x="93594" y="3679"/>
                    <a:pt x="93594" y="3571"/>
                    <a:pt x="93594" y="3499"/>
                  </a:cubicBezTo>
                  <a:cubicBezTo>
                    <a:pt x="93594" y="2236"/>
                    <a:pt x="93342" y="1371"/>
                    <a:pt x="92909" y="794"/>
                  </a:cubicBezTo>
                  <a:cubicBezTo>
                    <a:pt x="92693" y="505"/>
                    <a:pt x="92404" y="289"/>
                    <a:pt x="92079" y="180"/>
                  </a:cubicBezTo>
                  <a:cubicBezTo>
                    <a:pt x="91791" y="36"/>
                    <a:pt x="91430" y="0"/>
                    <a:pt x="91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64"/>
            <p:cNvSpPr/>
            <p:nvPr/>
          </p:nvSpPr>
          <p:spPr>
            <a:xfrm>
              <a:off x="2728875" y="2701500"/>
              <a:ext cx="2002650" cy="1227200"/>
            </a:xfrm>
            <a:custGeom>
              <a:avLst/>
              <a:gdLst/>
              <a:ahLst/>
              <a:cxnLst/>
              <a:rect l="l" t="t" r="r" b="b"/>
              <a:pathLst>
                <a:path w="80106" h="49088" extrusionOk="0">
                  <a:moveTo>
                    <a:pt x="57852" y="0"/>
                  </a:moveTo>
                  <a:cubicBezTo>
                    <a:pt x="56446" y="0"/>
                    <a:pt x="54714" y="109"/>
                    <a:pt x="53055" y="289"/>
                  </a:cubicBezTo>
                  <a:cubicBezTo>
                    <a:pt x="51468" y="2525"/>
                    <a:pt x="50783" y="3896"/>
                    <a:pt x="50783" y="3896"/>
                  </a:cubicBezTo>
                  <a:cubicBezTo>
                    <a:pt x="50783" y="3896"/>
                    <a:pt x="30513" y="7394"/>
                    <a:pt x="24238" y="12768"/>
                  </a:cubicBezTo>
                  <a:cubicBezTo>
                    <a:pt x="24238" y="12768"/>
                    <a:pt x="14932" y="15221"/>
                    <a:pt x="11001" y="18936"/>
                  </a:cubicBezTo>
                  <a:cubicBezTo>
                    <a:pt x="7070" y="22651"/>
                    <a:pt x="5266" y="29467"/>
                    <a:pt x="5266" y="29467"/>
                  </a:cubicBezTo>
                  <a:cubicBezTo>
                    <a:pt x="5266" y="29467"/>
                    <a:pt x="2489" y="31848"/>
                    <a:pt x="1" y="33651"/>
                  </a:cubicBezTo>
                  <a:cubicBezTo>
                    <a:pt x="364" y="33624"/>
                    <a:pt x="773" y="33606"/>
                    <a:pt x="1210" y="33606"/>
                  </a:cubicBezTo>
                  <a:cubicBezTo>
                    <a:pt x="3118" y="33606"/>
                    <a:pt x="5553" y="33951"/>
                    <a:pt x="6962" y="35418"/>
                  </a:cubicBezTo>
                  <a:cubicBezTo>
                    <a:pt x="8729" y="37258"/>
                    <a:pt x="8585" y="40504"/>
                    <a:pt x="8332" y="42379"/>
                  </a:cubicBezTo>
                  <a:cubicBezTo>
                    <a:pt x="11398" y="40396"/>
                    <a:pt x="16375" y="37113"/>
                    <a:pt x="16375" y="37113"/>
                  </a:cubicBezTo>
                  <a:cubicBezTo>
                    <a:pt x="16375" y="37113"/>
                    <a:pt x="23985" y="42379"/>
                    <a:pt x="32641" y="43822"/>
                  </a:cubicBezTo>
                  <a:cubicBezTo>
                    <a:pt x="35381" y="44292"/>
                    <a:pt x="38212" y="44452"/>
                    <a:pt x="40799" y="44452"/>
                  </a:cubicBezTo>
                  <a:cubicBezTo>
                    <a:pt x="46352" y="44452"/>
                    <a:pt x="50783" y="43714"/>
                    <a:pt x="50783" y="43714"/>
                  </a:cubicBezTo>
                  <a:lnTo>
                    <a:pt x="50783" y="43714"/>
                  </a:lnTo>
                  <a:lnTo>
                    <a:pt x="50350" y="45048"/>
                  </a:lnTo>
                  <a:cubicBezTo>
                    <a:pt x="51450" y="44242"/>
                    <a:pt x="53412" y="43153"/>
                    <a:pt x="56145" y="43153"/>
                  </a:cubicBezTo>
                  <a:cubicBezTo>
                    <a:pt x="57445" y="43153"/>
                    <a:pt x="58919" y="43399"/>
                    <a:pt x="60557" y="44038"/>
                  </a:cubicBezTo>
                  <a:cubicBezTo>
                    <a:pt x="63334" y="45156"/>
                    <a:pt x="64741" y="47068"/>
                    <a:pt x="65390" y="49088"/>
                  </a:cubicBezTo>
                  <a:cubicBezTo>
                    <a:pt x="66256" y="46563"/>
                    <a:pt x="66905" y="44507"/>
                    <a:pt x="66941" y="44147"/>
                  </a:cubicBezTo>
                  <a:cubicBezTo>
                    <a:pt x="67049" y="43389"/>
                    <a:pt x="69285" y="41369"/>
                    <a:pt x="69646" y="36536"/>
                  </a:cubicBezTo>
                  <a:lnTo>
                    <a:pt x="69971" y="31703"/>
                  </a:lnTo>
                  <a:lnTo>
                    <a:pt x="79889" y="22831"/>
                  </a:lnTo>
                  <a:cubicBezTo>
                    <a:pt x="80106" y="20667"/>
                    <a:pt x="79817" y="17349"/>
                    <a:pt x="77833" y="12768"/>
                  </a:cubicBezTo>
                  <a:cubicBezTo>
                    <a:pt x="73902" y="3787"/>
                    <a:pt x="61351" y="0"/>
                    <a:pt x="57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64"/>
            <p:cNvSpPr/>
            <p:nvPr/>
          </p:nvSpPr>
          <p:spPr>
            <a:xfrm>
              <a:off x="2941675" y="3491375"/>
              <a:ext cx="1069400" cy="313800"/>
            </a:xfrm>
            <a:custGeom>
              <a:avLst/>
              <a:gdLst/>
              <a:ahLst/>
              <a:cxnLst/>
              <a:rect l="l" t="t" r="r" b="b"/>
              <a:pathLst>
                <a:path w="42776" h="12552" extrusionOk="0">
                  <a:moveTo>
                    <a:pt x="8620" y="0"/>
                  </a:moveTo>
                  <a:cubicBezTo>
                    <a:pt x="8620" y="0"/>
                    <a:pt x="7683" y="2777"/>
                    <a:pt x="5122" y="3715"/>
                  </a:cubicBezTo>
                  <a:cubicBezTo>
                    <a:pt x="3968" y="4148"/>
                    <a:pt x="1912" y="5194"/>
                    <a:pt x="0" y="6204"/>
                  </a:cubicBezTo>
                  <a:cubicBezTo>
                    <a:pt x="217" y="7033"/>
                    <a:pt x="289" y="7899"/>
                    <a:pt x="289" y="8692"/>
                  </a:cubicBezTo>
                  <a:cubicBezTo>
                    <a:pt x="289" y="9233"/>
                    <a:pt x="253" y="9738"/>
                    <a:pt x="217" y="10171"/>
                  </a:cubicBezTo>
                  <a:cubicBezTo>
                    <a:pt x="2453" y="8692"/>
                    <a:pt x="5447" y="6745"/>
                    <a:pt x="6853" y="5807"/>
                  </a:cubicBezTo>
                  <a:cubicBezTo>
                    <a:pt x="7394" y="5446"/>
                    <a:pt x="7683" y="5266"/>
                    <a:pt x="7683" y="5266"/>
                  </a:cubicBezTo>
                  <a:cubicBezTo>
                    <a:pt x="7755" y="5230"/>
                    <a:pt x="7791" y="5194"/>
                    <a:pt x="7863" y="5194"/>
                  </a:cubicBezTo>
                  <a:cubicBezTo>
                    <a:pt x="7935" y="5194"/>
                    <a:pt x="7971" y="5230"/>
                    <a:pt x="8043" y="5266"/>
                  </a:cubicBezTo>
                  <a:cubicBezTo>
                    <a:pt x="8043" y="5266"/>
                    <a:pt x="8043" y="5266"/>
                    <a:pt x="8115" y="5302"/>
                  </a:cubicBezTo>
                  <a:cubicBezTo>
                    <a:pt x="8188" y="5338"/>
                    <a:pt x="8260" y="5410"/>
                    <a:pt x="8368" y="5482"/>
                  </a:cubicBezTo>
                  <a:cubicBezTo>
                    <a:pt x="8584" y="5627"/>
                    <a:pt x="8909" y="5843"/>
                    <a:pt x="9342" y="6096"/>
                  </a:cubicBezTo>
                  <a:cubicBezTo>
                    <a:pt x="10171" y="6600"/>
                    <a:pt x="11398" y="7322"/>
                    <a:pt x="12876" y="8043"/>
                  </a:cubicBezTo>
                  <a:cubicBezTo>
                    <a:pt x="15870" y="9558"/>
                    <a:pt x="19909" y="11217"/>
                    <a:pt x="24165" y="11938"/>
                  </a:cubicBezTo>
                  <a:cubicBezTo>
                    <a:pt x="26870" y="12407"/>
                    <a:pt x="29684" y="12552"/>
                    <a:pt x="32280" y="12552"/>
                  </a:cubicBezTo>
                  <a:cubicBezTo>
                    <a:pt x="36428" y="12552"/>
                    <a:pt x="39963" y="12155"/>
                    <a:pt x="41478" y="11938"/>
                  </a:cubicBezTo>
                  <a:cubicBezTo>
                    <a:pt x="41802" y="11902"/>
                    <a:pt x="42055" y="11866"/>
                    <a:pt x="42163" y="11830"/>
                  </a:cubicBezTo>
                  <a:cubicBezTo>
                    <a:pt x="42596" y="10640"/>
                    <a:pt x="42776" y="9378"/>
                    <a:pt x="42019" y="8873"/>
                  </a:cubicBezTo>
                  <a:cubicBezTo>
                    <a:pt x="40612" y="7935"/>
                    <a:pt x="41081" y="5375"/>
                    <a:pt x="41081" y="5374"/>
                  </a:cubicBezTo>
                  <a:lnTo>
                    <a:pt x="41081" y="5374"/>
                  </a:lnTo>
                  <a:cubicBezTo>
                    <a:pt x="41081" y="5375"/>
                    <a:pt x="40287" y="7142"/>
                    <a:pt x="34697" y="7719"/>
                  </a:cubicBezTo>
                  <a:cubicBezTo>
                    <a:pt x="33651" y="8981"/>
                    <a:pt x="32389" y="9414"/>
                    <a:pt x="31162" y="9414"/>
                  </a:cubicBezTo>
                  <a:cubicBezTo>
                    <a:pt x="29215" y="9414"/>
                    <a:pt x="27303" y="8296"/>
                    <a:pt x="26257" y="7466"/>
                  </a:cubicBezTo>
                  <a:cubicBezTo>
                    <a:pt x="17781" y="5735"/>
                    <a:pt x="8620" y="0"/>
                    <a:pt x="8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64"/>
            <p:cNvSpPr/>
            <p:nvPr/>
          </p:nvSpPr>
          <p:spPr>
            <a:xfrm>
              <a:off x="4294200" y="3286675"/>
              <a:ext cx="393150" cy="620400"/>
            </a:xfrm>
            <a:custGeom>
              <a:avLst/>
              <a:gdLst/>
              <a:ahLst/>
              <a:cxnLst/>
              <a:rect l="l" t="t" r="r" b="b"/>
              <a:pathLst>
                <a:path w="15726" h="24816" extrusionOk="0">
                  <a:moveTo>
                    <a:pt x="15256" y="1"/>
                  </a:moveTo>
                  <a:lnTo>
                    <a:pt x="5663" y="4437"/>
                  </a:lnTo>
                  <a:cubicBezTo>
                    <a:pt x="5663" y="4437"/>
                    <a:pt x="6131" y="11687"/>
                    <a:pt x="3571" y="15402"/>
                  </a:cubicBezTo>
                  <a:cubicBezTo>
                    <a:pt x="1010" y="19153"/>
                    <a:pt x="72" y="20307"/>
                    <a:pt x="72" y="20307"/>
                  </a:cubicBezTo>
                  <a:cubicBezTo>
                    <a:pt x="72" y="20307"/>
                    <a:pt x="72" y="20740"/>
                    <a:pt x="0" y="21389"/>
                  </a:cubicBezTo>
                  <a:cubicBezTo>
                    <a:pt x="1335" y="22327"/>
                    <a:pt x="2236" y="23517"/>
                    <a:pt x="2777" y="24815"/>
                  </a:cubicBezTo>
                  <a:cubicBezTo>
                    <a:pt x="3282" y="23264"/>
                    <a:pt x="3715" y="21966"/>
                    <a:pt x="3895" y="21244"/>
                  </a:cubicBezTo>
                  <a:cubicBezTo>
                    <a:pt x="3967" y="20956"/>
                    <a:pt x="4040" y="20776"/>
                    <a:pt x="4040" y="20703"/>
                  </a:cubicBezTo>
                  <a:cubicBezTo>
                    <a:pt x="4040" y="20559"/>
                    <a:pt x="4112" y="20415"/>
                    <a:pt x="4184" y="20271"/>
                  </a:cubicBezTo>
                  <a:cubicBezTo>
                    <a:pt x="4292" y="20126"/>
                    <a:pt x="4364" y="19946"/>
                    <a:pt x="4508" y="19766"/>
                  </a:cubicBezTo>
                  <a:cubicBezTo>
                    <a:pt x="4725" y="19369"/>
                    <a:pt x="5013" y="18900"/>
                    <a:pt x="5338" y="18323"/>
                  </a:cubicBezTo>
                  <a:cubicBezTo>
                    <a:pt x="5915" y="17133"/>
                    <a:pt x="6564" y="15474"/>
                    <a:pt x="6709" y="13093"/>
                  </a:cubicBezTo>
                  <a:cubicBezTo>
                    <a:pt x="6889" y="10713"/>
                    <a:pt x="6961" y="9487"/>
                    <a:pt x="7033" y="8910"/>
                  </a:cubicBezTo>
                  <a:cubicBezTo>
                    <a:pt x="7069" y="8296"/>
                    <a:pt x="7069" y="8296"/>
                    <a:pt x="7069" y="8296"/>
                  </a:cubicBezTo>
                  <a:cubicBezTo>
                    <a:pt x="7069" y="8224"/>
                    <a:pt x="7105" y="8152"/>
                    <a:pt x="7141" y="8080"/>
                  </a:cubicBezTo>
                  <a:lnTo>
                    <a:pt x="15725" y="398"/>
                  </a:lnTo>
                  <a:lnTo>
                    <a:pt x="152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64"/>
            <p:cNvSpPr/>
            <p:nvPr/>
          </p:nvSpPr>
          <p:spPr>
            <a:xfrm>
              <a:off x="2720750" y="2693375"/>
              <a:ext cx="2014375" cy="1243450"/>
            </a:xfrm>
            <a:custGeom>
              <a:avLst/>
              <a:gdLst/>
              <a:ahLst/>
              <a:cxnLst/>
              <a:rect l="l" t="t" r="r" b="b"/>
              <a:pathLst>
                <a:path w="80575" h="49738" extrusionOk="0">
                  <a:moveTo>
                    <a:pt x="58177" y="614"/>
                  </a:moveTo>
                  <a:cubicBezTo>
                    <a:pt x="59007" y="614"/>
                    <a:pt x="60413" y="830"/>
                    <a:pt x="62145" y="1335"/>
                  </a:cubicBezTo>
                  <a:cubicBezTo>
                    <a:pt x="64705" y="2057"/>
                    <a:pt x="67915" y="3391"/>
                    <a:pt x="70873" y="5339"/>
                  </a:cubicBezTo>
                  <a:cubicBezTo>
                    <a:pt x="73794" y="7322"/>
                    <a:pt x="76427" y="9919"/>
                    <a:pt x="77870" y="13201"/>
                  </a:cubicBezTo>
                  <a:cubicBezTo>
                    <a:pt x="79493" y="16952"/>
                    <a:pt x="79962" y="19838"/>
                    <a:pt x="79962" y="21894"/>
                  </a:cubicBezTo>
                  <a:cubicBezTo>
                    <a:pt x="79962" y="22323"/>
                    <a:pt x="79962" y="22692"/>
                    <a:pt x="79934" y="23029"/>
                  </a:cubicBezTo>
                  <a:lnTo>
                    <a:pt x="79934" y="23029"/>
                  </a:lnTo>
                  <a:lnTo>
                    <a:pt x="70079" y="31812"/>
                  </a:lnTo>
                  <a:cubicBezTo>
                    <a:pt x="70043" y="31884"/>
                    <a:pt x="70007" y="31956"/>
                    <a:pt x="70007" y="32028"/>
                  </a:cubicBezTo>
                  <a:cubicBezTo>
                    <a:pt x="70007" y="32028"/>
                    <a:pt x="70007" y="32028"/>
                    <a:pt x="69971" y="32642"/>
                  </a:cubicBezTo>
                  <a:cubicBezTo>
                    <a:pt x="69899" y="33219"/>
                    <a:pt x="69827" y="34445"/>
                    <a:pt x="69647" y="36825"/>
                  </a:cubicBezTo>
                  <a:cubicBezTo>
                    <a:pt x="69502" y="39206"/>
                    <a:pt x="68853" y="40865"/>
                    <a:pt x="68276" y="42055"/>
                  </a:cubicBezTo>
                  <a:cubicBezTo>
                    <a:pt x="67951" y="42632"/>
                    <a:pt x="67663" y="43101"/>
                    <a:pt x="67446" y="43498"/>
                  </a:cubicBezTo>
                  <a:cubicBezTo>
                    <a:pt x="67302" y="43678"/>
                    <a:pt x="67230" y="43858"/>
                    <a:pt x="67122" y="44003"/>
                  </a:cubicBezTo>
                  <a:cubicBezTo>
                    <a:pt x="67050" y="44147"/>
                    <a:pt x="66978" y="44291"/>
                    <a:pt x="66978" y="44435"/>
                  </a:cubicBezTo>
                  <a:cubicBezTo>
                    <a:pt x="66978" y="44508"/>
                    <a:pt x="66905" y="44688"/>
                    <a:pt x="66833" y="44976"/>
                  </a:cubicBezTo>
                  <a:cubicBezTo>
                    <a:pt x="66648" y="45688"/>
                    <a:pt x="66250" y="46984"/>
                    <a:pt x="65707" y="48545"/>
                  </a:cubicBezTo>
                  <a:lnTo>
                    <a:pt x="65707" y="48545"/>
                  </a:lnTo>
                  <a:cubicBezTo>
                    <a:pt x="64932" y="46727"/>
                    <a:pt x="63512" y="45088"/>
                    <a:pt x="60990" y="44111"/>
                  </a:cubicBezTo>
                  <a:cubicBezTo>
                    <a:pt x="59295" y="43426"/>
                    <a:pt x="57780" y="43173"/>
                    <a:pt x="56446" y="43173"/>
                  </a:cubicBezTo>
                  <a:cubicBezTo>
                    <a:pt x="54166" y="43173"/>
                    <a:pt x="52431" y="43907"/>
                    <a:pt x="51241" y="44627"/>
                  </a:cubicBezTo>
                  <a:lnTo>
                    <a:pt x="51241" y="44627"/>
                  </a:lnTo>
                  <a:lnTo>
                    <a:pt x="51397" y="44147"/>
                  </a:lnTo>
                  <a:cubicBezTo>
                    <a:pt x="51433" y="44039"/>
                    <a:pt x="51433" y="43931"/>
                    <a:pt x="51361" y="43858"/>
                  </a:cubicBezTo>
                  <a:cubicBezTo>
                    <a:pt x="51306" y="43777"/>
                    <a:pt x="51232" y="43737"/>
                    <a:pt x="51153" y="43737"/>
                  </a:cubicBezTo>
                  <a:cubicBezTo>
                    <a:pt x="51126" y="43737"/>
                    <a:pt x="51099" y="43741"/>
                    <a:pt x="51072" y="43750"/>
                  </a:cubicBezTo>
                  <a:cubicBezTo>
                    <a:pt x="51072" y="43750"/>
                    <a:pt x="50783" y="43786"/>
                    <a:pt x="50315" y="43858"/>
                  </a:cubicBezTo>
                  <a:cubicBezTo>
                    <a:pt x="48800" y="44075"/>
                    <a:pt x="45265" y="44472"/>
                    <a:pt x="41117" y="44472"/>
                  </a:cubicBezTo>
                  <a:cubicBezTo>
                    <a:pt x="38521" y="44472"/>
                    <a:pt x="35707" y="44327"/>
                    <a:pt x="33002" y="43858"/>
                  </a:cubicBezTo>
                  <a:cubicBezTo>
                    <a:pt x="28746" y="43137"/>
                    <a:pt x="24707" y="41478"/>
                    <a:pt x="21713" y="39963"/>
                  </a:cubicBezTo>
                  <a:cubicBezTo>
                    <a:pt x="20235" y="39242"/>
                    <a:pt x="19008" y="38520"/>
                    <a:pt x="18179" y="38016"/>
                  </a:cubicBezTo>
                  <a:cubicBezTo>
                    <a:pt x="17746" y="37763"/>
                    <a:pt x="17421" y="37547"/>
                    <a:pt x="17205" y="37402"/>
                  </a:cubicBezTo>
                  <a:cubicBezTo>
                    <a:pt x="17097" y="37330"/>
                    <a:pt x="17025" y="37258"/>
                    <a:pt x="16952" y="37222"/>
                  </a:cubicBezTo>
                  <a:cubicBezTo>
                    <a:pt x="16880" y="37186"/>
                    <a:pt x="16880" y="37186"/>
                    <a:pt x="16880" y="37186"/>
                  </a:cubicBezTo>
                  <a:cubicBezTo>
                    <a:pt x="16826" y="37150"/>
                    <a:pt x="16763" y="37132"/>
                    <a:pt x="16700" y="37132"/>
                  </a:cubicBezTo>
                  <a:cubicBezTo>
                    <a:pt x="16637" y="37132"/>
                    <a:pt x="16574" y="37150"/>
                    <a:pt x="16520" y="37186"/>
                  </a:cubicBezTo>
                  <a:cubicBezTo>
                    <a:pt x="16520" y="37186"/>
                    <a:pt x="16231" y="37366"/>
                    <a:pt x="15690" y="37727"/>
                  </a:cubicBezTo>
                  <a:cubicBezTo>
                    <a:pt x="14291" y="38660"/>
                    <a:pt x="11291" y="40639"/>
                    <a:pt x="9050" y="42102"/>
                  </a:cubicBezTo>
                  <a:lnTo>
                    <a:pt x="9050" y="42102"/>
                  </a:lnTo>
                  <a:cubicBezTo>
                    <a:pt x="9093" y="41645"/>
                    <a:pt x="9126" y="41145"/>
                    <a:pt x="9126" y="40612"/>
                  </a:cubicBezTo>
                  <a:cubicBezTo>
                    <a:pt x="9126" y="38917"/>
                    <a:pt x="8801" y="36897"/>
                    <a:pt x="7503" y="35527"/>
                  </a:cubicBezTo>
                  <a:cubicBezTo>
                    <a:pt x="6745" y="34733"/>
                    <a:pt x="5736" y="34265"/>
                    <a:pt x="4690" y="34012"/>
                  </a:cubicBezTo>
                  <a:cubicBezTo>
                    <a:pt x="3644" y="33724"/>
                    <a:pt x="2526" y="33651"/>
                    <a:pt x="1588" y="33651"/>
                  </a:cubicBezTo>
                  <a:cubicBezTo>
                    <a:pt x="1486" y="33651"/>
                    <a:pt x="1385" y="33651"/>
                    <a:pt x="1287" y="33652"/>
                  </a:cubicBezTo>
                  <a:lnTo>
                    <a:pt x="1287" y="33652"/>
                  </a:lnTo>
                  <a:cubicBezTo>
                    <a:pt x="3541" y="31957"/>
                    <a:pt x="5775" y="30045"/>
                    <a:pt x="5808" y="30045"/>
                  </a:cubicBezTo>
                  <a:cubicBezTo>
                    <a:pt x="5844" y="29973"/>
                    <a:pt x="5880" y="29937"/>
                    <a:pt x="5880" y="29864"/>
                  </a:cubicBezTo>
                  <a:cubicBezTo>
                    <a:pt x="5880" y="29864"/>
                    <a:pt x="5916" y="29756"/>
                    <a:pt x="5988" y="29576"/>
                  </a:cubicBezTo>
                  <a:cubicBezTo>
                    <a:pt x="6349" y="28241"/>
                    <a:pt x="8152" y="22615"/>
                    <a:pt x="11506" y="19477"/>
                  </a:cubicBezTo>
                  <a:cubicBezTo>
                    <a:pt x="13418" y="17674"/>
                    <a:pt x="16700" y="16123"/>
                    <a:pt x="19513" y="15077"/>
                  </a:cubicBezTo>
                  <a:cubicBezTo>
                    <a:pt x="20920" y="14536"/>
                    <a:pt x="22182" y="14103"/>
                    <a:pt x="23120" y="13814"/>
                  </a:cubicBezTo>
                  <a:cubicBezTo>
                    <a:pt x="23589" y="13670"/>
                    <a:pt x="23950" y="13562"/>
                    <a:pt x="24238" y="13490"/>
                  </a:cubicBezTo>
                  <a:cubicBezTo>
                    <a:pt x="24491" y="13418"/>
                    <a:pt x="24635" y="13382"/>
                    <a:pt x="24635" y="13382"/>
                  </a:cubicBezTo>
                  <a:lnTo>
                    <a:pt x="24743" y="13310"/>
                  </a:lnTo>
                  <a:cubicBezTo>
                    <a:pt x="26258" y="12011"/>
                    <a:pt x="28674" y="10785"/>
                    <a:pt x="31451" y="9703"/>
                  </a:cubicBezTo>
                  <a:cubicBezTo>
                    <a:pt x="35599" y="8116"/>
                    <a:pt x="40540" y="6817"/>
                    <a:pt x="44436" y="5916"/>
                  </a:cubicBezTo>
                  <a:cubicBezTo>
                    <a:pt x="46383" y="5447"/>
                    <a:pt x="48078" y="5122"/>
                    <a:pt x="49269" y="4870"/>
                  </a:cubicBezTo>
                  <a:cubicBezTo>
                    <a:pt x="49882" y="4762"/>
                    <a:pt x="50351" y="4690"/>
                    <a:pt x="50675" y="4617"/>
                  </a:cubicBezTo>
                  <a:cubicBezTo>
                    <a:pt x="51000" y="4545"/>
                    <a:pt x="51180" y="4545"/>
                    <a:pt x="51180" y="4545"/>
                  </a:cubicBezTo>
                  <a:cubicBezTo>
                    <a:pt x="51252" y="4509"/>
                    <a:pt x="51361" y="4437"/>
                    <a:pt x="51397" y="4365"/>
                  </a:cubicBezTo>
                  <a:lnTo>
                    <a:pt x="51433" y="4293"/>
                  </a:lnTo>
                  <a:cubicBezTo>
                    <a:pt x="51575" y="4009"/>
                    <a:pt x="52205" y="2747"/>
                    <a:pt x="53565" y="886"/>
                  </a:cubicBezTo>
                  <a:lnTo>
                    <a:pt x="53565" y="886"/>
                  </a:lnTo>
                  <a:cubicBezTo>
                    <a:pt x="55147" y="716"/>
                    <a:pt x="56848" y="614"/>
                    <a:pt x="58177" y="614"/>
                  </a:cubicBezTo>
                  <a:close/>
                  <a:moveTo>
                    <a:pt x="58177" y="1"/>
                  </a:moveTo>
                  <a:cubicBezTo>
                    <a:pt x="56771" y="1"/>
                    <a:pt x="55003" y="145"/>
                    <a:pt x="53344" y="325"/>
                  </a:cubicBezTo>
                  <a:cubicBezTo>
                    <a:pt x="53272" y="325"/>
                    <a:pt x="53164" y="361"/>
                    <a:pt x="53128" y="434"/>
                  </a:cubicBezTo>
                  <a:cubicBezTo>
                    <a:pt x="51832" y="2259"/>
                    <a:pt x="51137" y="3532"/>
                    <a:pt x="50926" y="3957"/>
                  </a:cubicBezTo>
                  <a:lnTo>
                    <a:pt x="50926" y="3957"/>
                  </a:lnTo>
                  <a:cubicBezTo>
                    <a:pt x="50056" y="4111"/>
                    <a:pt x="45404" y="4952"/>
                    <a:pt x="40108" y="6349"/>
                  </a:cubicBezTo>
                  <a:cubicBezTo>
                    <a:pt x="37186" y="7142"/>
                    <a:pt x="34048" y="8080"/>
                    <a:pt x="31235" y="9162"/>
                  </a:cubicBezTo>
                  <a:cubicBezTo>
                    <a:pt x="28464" y="10228"/>
                    <a:pt x="26042" y="11434"/>
                    <a:pt x="24419" y="12814"/>
                  </a:cubicBezTo>
                  <a:lnTo>
                    <a:pt x="24419" y="12814"/>
                  </a:lnTo>
                  <a:cubicBezTo>
                    <a:pt x="24119" y="12895"/>
                    <a:pt x="21941" y="13496"/>
                    <a:pt x="19297" y="14500"/>
                  </a:cubicBezTo>
                  <a:cubicBezTo>
                    <a:pt x="16448" y="15582"/>
                    <a:pt x="13129" y="17133"/>
                    <a:pt x="11110" y="19044"/>
                  </a:cubicBezTo>
                  <a:cubicBezTo>
                    <a:pt x="9090" y="20956"/>
                    <a:pt x="7647" y="23589"/>
                    <a:pt x="6709" y="25789"/>
                  </a:cubicBezTo>
                  <a:cubicBezTo>
                    <a:pt x="5884" y="27725"/>
                    <a:pt x="5422" y="29299"/>
                    <a:pt x="5323" y="29648"/>
                  </a:cubicBezTo>
                  <a:lnTo>
                    <a:pt x="5323" y="29648"/>
                  </a:lnTo>
                  <a:cubicBezTo>
                    <a:pt x="5243" y="29714"/>
                    <a:pt x="5111" y="29825"/>
                    <a:pt x="4942" y="29973"/>
                  </a:cubicBezTo>
                  <a:cubicBezTo>
                    <a:pt x="4040" y="30730"/>
                    <a:pt x="1985" y="32389"/>
                    <a:pt x="145" y="33760"/>
                  </a:cubicBezTo>
                  <a:cubicBezTo>
                    <a:pt x="37" y="33832"/>
                    <a:pt x="1" y="33976"/>
                    <a:pt x="37" y="34084"/>
                  </a:cubicBezTo>
                  <a:cubicBezTo>
                    <a:pt x="109" y="34228"/>
                    <a:pt x="217" y="34301"/>
                    <a:pt x="362" y="34301"/>
                  </a:cubicBezTo>
                  <a:cubicBezTo>
                    <a:pt x="722" y="34265"/>
                    <a:pt x="1119" y="34228"/>
                    <a:pt x="1588" y="34228"/>
                  </a:cubicBezTo>
                  <a:cubicBezTo>
                    <a:pt x="2490" y="34228"/>
                    <a:pt x="3572" y="34337"/>
                    <a:pt x="4545" y="34589"/>
                  </a:cubicBezTo>
                  <a:cubicBezTo>
                    <a:pt x="5519" y="34842"/>
                    <a:pt x="6421" y="35274"/>
                    <a:pt x="7070" y="35960"/>
                  </a:cubicBezTo>
                  <a:cubicBezTo>
                    <a:pt x="8188" y="37114"/>
                    <a:pt x="8513" y="38953"/>
                    <a:pt x="8513" y="40612"/>
                  </a:cubicBezTo>
                  <a:cubicBezTo>
                    <a:pt x="8513" y="41370"/>
                    <a:pt x="8441" y="42091"/>
                    <a:pt x="8369" y="42668"/>
                  </a:cubicBezTo>
                  <a:cubicBezTo>
                    <a:pt x="8369" y="42776"/>
                    <a:pt x="8405" y="42885"/>
                    <a:pt x="8513" y="42957"/>
                  </a:cubicBezTo>
                  <a:cubicBezTo>
                    <a:pt x="8567" y="42975"/>
                    <a:pt x="8621" y="42984"/>
                    <a:pt x="8675" y="42984"/>
                  </a:cubicBezTo>
                  <a:cubicBezTo>
                    <a:pt x="8729" y="42984"/>
                    <a:pt x="8783" y="42975"/>
                    <a:pt x="8837" y="42957"/>
                  </a:cubicBezTo>
                  <a:cubicBezTo>
                    <a:pt x="11549" y="41181"/>
                    <a:pt x="15850" y="38365"/>
                    <a:pt x="16723" y="37794"/>
                  </a:cubicBezTo>
                  <a:lnTo>
                    <a:pt x="16723" y="37794"/>
                  </a:lnTo>
                  <a:cubicBezTo>
                    <a:pt x="17991" y="38640"/>
                    <a:pt x="25012" y="43095"/>
                    <a:pt x="32894" y="44435"/>
                  </a:cubicBezTo>
                  <a:cubicBezTo>
                    <a:pt x="35671" y="44904"/>
                    <a:pt x="38521" y="45085"/>
                    <a:pt x="41117" y="45085"/>
                  </a:cubicBezTo>
                  <a:cubicBezTo>
                    <a:pt x="45600" y="45085"/>
                    <a:pt x="49341" y="44598"/>
                    <a:pt x="50666" y="44405"/>
                  </a:cubicBezTo>
                  <a:lnTo>
                    <a:pt x="50666" y="44405"/>
                  </a:lnTo>
                  <a:lnTo>
                    <a:pt x="50387" y="45265"/>
                  </a:lnTo>
                  <a:cubicBezTo>
                    <a:pt x="50351" y="45409"/>
                    <a:pt x="50423" y="45554"/>
                    <a:pt x="50531" y="45626"/>
                  </a:cubicBezTo>
                  <a:cubicBezTo>
                    <a:pt x="50567" y="45662"/>
                    <a:pt x="50621" y="45680"/>
                    <a:pt x="50680" y="45680"/>
                  </a:cubicBezTo>
                  <a:cubicBezTo>
                    <a:pt x="50738" y="45680"/>
                    <a:pt x="50801" y="45662"/>
                    <a:pt x="50856" y="45626"/>
                  </a:cubicBezTo>
                  <a:cubicBezTo>
                    <a:pt x="51938" y="44832"/>
                    <a:pt x="53813" y="43786"/>
                    <a:pt x="56446" y="43786"/>
                  </a:cubicBezTo>
                  <a:cubicBezTo>
                    <a:pt x="57708" y="43786"/>
                    <a:pt x="59151" y="44039"/>
                    <a:pt x="60774" y="44652"/>
                  </a:cubicBezTo>
                  <a:cubicBezTo>
                    <a:pt x="63479" y="45734"/>
                    <a:pt x="64814" y="47537"/>
                    <a:pt x="65427" y="49521"/>
                  </a:cubicBezTo>
                  <a:cubicBezTo>
                    <a:pt x="65499" y="49629"/>
                    <a:pt x="65607" y="49737"/>
                    <a:pt x="65715" y="49737"/>
                  </a:cubicBezTo>
                  <a:cubicBezTo>
                    <a:pt x="65859" y="49737"/>
                    <a:pt x="65968" y="49665"/>
                    <a:pt x="66004" y="49521"/>
                  </a:cubicBezTo>
                  <a:cubicBezTo>
                    <a:pt x="66437" y="48259"/>
                    <a:pt x="66833" y="47104"/>
                    <a:pt x="67086" y="46239"/>
                  </a:cubicBezTo>
                  <a:cubicBezTo>
                    <a:pt x="67230" y="45806"/>
                    <a:pt x="67338" y="45409"/>
                    <a:pt x="67410" y="45121"/>
                  </a:cubicBezTo>
                  <a:cubicBezTo>
                    <a:pt x="67482" y="44832"/>
                    <a:pt x="67555" y="44652"/>
                    <a:pt x="67555" y="44544"/>
                  </a:cubicBezTo>
                  <a:cubicBezTo>
                    <a:pt x="67555" y="44508"/>
                    <a:pt x="67591" y="44399"/>
                    <a:pt x="67663" y="44255"/>
                  </a:cubicBezTo>
                  <a:cubicBezTo>
                    <a:pt x="67915" y="43822"/>
                    <a:pt x="68492" y="43029"/>
                    <a:pt x="69033" y="41839"/>
                  </a:cubicBezTo>
                  <a:cubicBezTo>
                    <a:pt x="69574" y="40648"/>
                    <a:pt x="70115" y="39025"/>
                    <a:pt x="70260" y="36897"/>
                  </a:cubicBezTo>
                  <a:lnTo>
                    <a:pt x="70573" y="32226"/>
                  </a:lnTo>
                  <a:lnTo>
                    <a:pt x="80431" y="23372"/>
                  </a:lnTo>
                  <a:cubicBezTo>
                    <a:pt x="80467" y="23336"/>
                    <a:pt x="80503" y="23264"/>
                    <a:pt x="80503" y="23192"/>
                  </a:cubicBezTo>
                  <a:cubicBezTo>
                    <a:pt x="80539" y="22795"/>
                    <a:pt x="80575" y="22362"/>
                    <a:pt x="80575" y="21894"/>
                  </a:cubicBezTo>
                  <a:cubicBezTo>
                    <a:pt x="80575" y="19730"/>
                    <a:pt x="80106" y="16772"/>
                    <a:pt x="78411" y="12985"/>
                  </a:cubicBezTo>
                  <a:cubicBezTo>
                    <a:pt x="76427" y="8404"/>
                    <a:pt x="72243" y="5158"/>
                    <a:pt x="68132" y="3066"/>
                  </a:cubicBezTo>
                  <a:cubicBezTo>
                    <a:pt x="66076" y="2021"/>
                    <a:pt x="64056" y="1263"/>
                    <a:pt x="62289" y="758"/>
                  </a:cubicBezTo>
                  <a:cubicBezTo>
                    <a:pt x="60558" y="253"/>
                    <a:pt x="59115" y="1"/>
                    <a:pt x="58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64"/>
            <p:cNvSpPr/>
            <p:nvPr/>
          </p:nvSpPr>
          <p:spPr>
            <a:xfrm>
              <a:off x="3962375" y="3422450"/>
              <a:ext cx="140675" cy="348425"/>
            </a:xfrm>
            <a:custGeom>
              <a:avLst/>
              <a:gdLst/>
              <a:ahLst/>
              <a:cxnLst/>
              <a:rect l="l" t="t" r="r" b="b"/>
              <a:pathLst>
                <a:path w="5627" h="13937" extrusionOk="0">
                  <a:moveTo>
                    <a:pt x="5273" y="0"/>
                  </a:moveTo>
                  <a:cubicBezTo>
                    <a:pt x="5222" y="0"/>
                    <a:pt x="5170" y="16"/>
                    <a:pt x="5122" y="52"/>
                  </a:cubicBezTo>
                  <a:cubicBezTo>
                    <a:pt x="5086" y="52"/>
                    <a:pt x="1659" y="2108"/>
                    <a:pt x="505" y="6616"/>
                  </a:cubicBezTo>
                  <a:cubicBezTo>
                    <a:pt x="145" y="8023"/>
                    <a:pt x="0" y="9213"/>
                    <a:pt x="0" y="10259"/>
                  </a:cubicBezTo>
                  <a:cubicBezTo>
                    <a:pt x="0" y="12495"/>
                    <a:pt x="613" y="13758"/>
                    <a:pt x="613" y="13758"/>
                  </a:cubicBezTo>
                  <a:cubicBezTo>
                    <a:pt x="663" y="13881"/>
                    <a:pt x="763" y="13937"/>
                    <a:pt x="867" y="13937"/>
                  </a:cubicBezTo>
                  <a:cubicBezTo>
                    <a:pt x="915" y="13937"/>
                    <a:pt x="965" y="13925"/>
                    <a:pt x="1010" y="13902"/>
                  </a:cubicBezTo>
                  <a:cubicBezTo>
                    <a:pt x="1191" y="13830"/>
                    <a:pt x="1227" y="13649"/>
                    <a:pt x="1154" y="13505"/>
                  </a:cubicBezTo>
                  <a:cubicBezTo>
                    <a:pt x="1118" y="13397"/>
                    <a:pt x="613" y="12243"/>
                    <a:pt x="613" y="10259"/>
                  </a:cubicBezTo>
                  <a:cubicBezTo>
                    <a:pt x="613" y="9285"/>
                    <a:pt x="722" y="8095"/>
                    <a:pt x="1082" y="6761"/>
                  </a:cubicBezTo>
                  <a:cubicBezTo>
                    <a:pt x="1623" y="4633"/>
                    <a:pt x="2705" y="3082"/>
                    <a:pt x="3679" y="2072"/>
                  </a:cubicBezTo>
                  <a:cubicBezTo>
                    <a:pt x="4148" y="1567"/>
                    <a:pt x="4581" y="1170"/>
                    <a:pt x="4905" y="918"/>
                  </a:cubicBezTo>
                  <a:cubicBezTo>
                    <a:pt x="5086" y="810"/>
                    <a:pt x="5194" y="701"/>
                    <a:pt x="5302" y="629"/>
                  </a:cubicBezTo>
                  <a:lnTo>
                    <a:pt x="5410" y="593"/>
                  </a:lnTo>
                  <a:lnTo>
                    <a:pt x="5410" y="557"/>
                  </a:lnTo>
                  <a:cubicBezTo>
                    <a:pt x="5555" y="485"/>
                    <a:pt x="5627" y="305"/>
                    <a:pt x="5519" y="160"/>
                  </a:cubicBezTo>
                  <a:cubicBezTo>
                    <a:pt x="5471" y="64"/>
                    <a:pt x="5374" y="0"/>
                    <a:pt x="5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64"/>
            <p:cNvSpPr/>
            <p:nvPr/>
          </p:nvSpPr>
          <p:spPr>
            <a:xfrm>
              <a:off x="3011100" y="2579750"/>
              <a:ext cx="993675" cy="569675"/>
            </a:xfrm>
            <a:custGeom>
              <a:avLst/>
              <a:gdLst/>
              <a:ahLst/>
              <a:cxnLst/>
              <a:rect l="l" t="t" r="r" b="b"/>
              <a:pathLst>
                <a:path w="39747" h="22787" extrusionOk="0">
                  <a:moveTo>
                    <a:pt x="18201" y="0"/>
                  </a:moveTo>
                  <a:cubicBezTo>
                    <a:pt x="13076" y="0"/>
                    <a:pt x="8219" y="1488"/>
                    <a:pt x="6168" y="3103"/>
                  </a:cubicBezTo>
                  <a:cubicBezTo>
                    <a:pt x="3283" y="5375"/>
                    <a:pt x="5916" y="6097"/>
                    <a:pt x="7286" y="6493"/>
                  </a:cubicBezTo>
                  <a:cubicBezTo>
                    <a:pt x="8693" y="6854"/>
                    <a:pt x="4545" y="7107"/>
                    <a:pt x="2381" y="9523"/>
                  </a:cubicBezTo>
                  <a:cubicBezTo>
                    <a:pt x="253" y="11903"/>
                    <a:pt x="1" y="16195"/>
                    <a:pt x="1768" y="17169"/>
                  </a:cubicBezTo>
                  <a:cubicBezTo>
                    <a:pt x="2093" y="17355"/>
                    <a:pt x="2529" y="17431"/>
                    <a:pt x="3023" y="17431"/>
                  </a:cubicBezTo>
                  <a:cubicBezTo>
                    <a:pt x="5212" y="17431"/>
                    <a:pt x="8548" y="15943"/>
                    <a:pt x="8548" y="15943"/>
                  </a:cubicBezTo>
                  <a:lnTo>
                    <a:pt x="9811" y="16809"/>
                  </a:lnTo>
                  <a:lnTo>
                    <a:pt x="22651" y="13527"/>
                  </a:lnTo>
                  <a:lnTo>
                    <a:pt x="22759" y="14428"/>
                  </a:lnTo>
                  <a:cubicBezTo>
                    <a:pt x="22850" y="14975"/>
                    <a:pt x="24797" y="15076"/>
                    <a:pt x="26501" y="15076"/>
                  </a:cubicBezTo>
                  <a:cubicBezTo>
                    <a:pt x="27495" y="15076"/>
                    <a:pt x="28406" y="15041"/>
                    <a:pt x="28818" y="15041"/>
                  </a:cubicBezTo>
                  <a:cubicBezTo>
                    <a:pt x="29936" y="15041"/>
                    <a:pt x="30946" y="20199"/>
                    <a:pt x="32713" y="21714"/>
                  </a:cubicBezTo>
                  <a:cubicBezTo>
                    <a:pt x="33597" y="22471"/>
                    <a:pt x="34418" y="22787"/>
                    <a:pt x="35143" y="22787"/>
                  </a:cubicBezTo>
                  <a:cubicBezTo>
                    <a:pt x="35869" y="22787"/>
                    <a:pt x="36500" y="22471"/>
                    <a:pt x="37005" y="21966"/>
                  </a:cubicBezTo>
                  <a:cubicBezTo>
                    <a:pt x="38015" y="20956"/>
                    <a:pt x="39747" y="18576"/>
                    <a:pt x="39494" y="15943"/>
                  </a:cubicBezTo>
                  <a:cubicBezTo>
                    <a:pt x="39278" y="13274"/>
                    <a:pt x="38123" y="12156"/>
                    <a:pt x="38123" y="12156"/>
                  </a:cubicBezTo>
                  <a:cubicBezTo>
                    <a:pt x="38123" y="12156"/>
                    <a:pt x="38881" y="11507"/>
                    <a:pt x="38376" y="10533"/>
                  </a:cubicBezTo>
                  <a:cubicBezTo>
                    <a:pt x="38232" y="10244"/>
                    <a:pt x="37881" y="10141"/>
                    <a:pt x="37454" y="10141"/>
                  </a:cubicBezTo>
                  <a:cubicBezTo>
                    <a:pt x="36387" y="10141"/>
                    <a:pt x="34841" y="10785"/>
                    <a:pt x="34841" y="10785"/>
                  </a:cubicBezTo>
                  <a:cubicBezTo>
                    <a:pt x="34841" y="10785"/>
                    <a:pt x="34841" y="10136"/>
                    <a:pt x="34336" y="8369"/>
                  </a:cubicBezTo>
                  <a:cubicBezTo>
                    <a:pt x="33831" y="6602"/>
                    <a:pt x="31343" y="2851"/>
                    <a:pt x="24418" y="831"/>
                  </a:cubicBezTo>
                  <a:cubicBezTo>
                    <a:pt x="22415" y="247"/>
                    <a:pt x="20286" y="0"/>
                    <a:pt x="18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64"/>
            <p:cNvSpPr/>
            <p:nvPr/>
          </p:nvSpPr>
          <p:spPr>
            <a:xfrm>
              <a:off x="3018325" y="2572550"/>
              <a:ext cx="988250" cy="584325"/>
            </a:xfrm>
            <a:custGeom>
              <a:avLst/>
              <a:gdLst/>
              <a:ahLst/>
              <a:cxnLst/>
              <a:rect l="l" t="t" r="r" b="b"/>
              <a:pathLst>
                <a:path w="39530" h="23373" extrusionOk="0">
                  <a:moveTo>
                    <a:pt x="17925" y="578"/>
                  </a:moveTo>
                  <a:cubicBezTo>
                    <a:pt x="19981" y="578"/>
                    <a:pt x="22073" y="830"/>
                    <a:pt x="24057" y="1407"/>
                  </a:cubicBezTo>
                  <a:cubicBezTo>
                    <a:pt x="27447" y="2417"/>
                    <a:pt x="29792" y="3824"/>
                    <a:pt x="31306" y="5194"/>
                  </a:cubicBezTo>
                  <a:cubicBezTo>
                    <a:pt x="32821" y="6601"/>
                    <a:pt x="33542" y="7936"/>
                    <a:pt x="33759" y="8765"/>
                  </a:cubicBezTo>
                  <a:cubicBezTo>
                    <a:pt x="34011" y="9631"/>
                    <a:pt x="34156" y="10208"/>
                    <a:pt x="34192" y="10568"/>
                  </a:cubicBezTo>
                  <a:cubicBezTo>
                    <a:pt x="34228" y="10749"/>
                    <a:pt x="34264" y="10893"/>
                    <a:pt x="34264" y="10965"/>
                  </a:cubicBezTo>
                  <a:lnTo>
                    <a:pt x="34264" y="11037"/>
                  </a:lnTo>
                  <a:lnTo>
                    <a:pt x="34264" y="11073"/>
                  </a:lnTo>
                  <a:cubicBezTo>
                    <a:pt x="34264" y="11146"/>
                    <a:pt x="34300" y="11254"/>
                    <a:pt x="34408" y="11290"/>
                  </a:cubicBezTo>
                  <a:cubicBezTo>
                    <a:pt x="34450" y="11332"/>
                    <a:pt x="34505" y="11350"/>
                    <a:pt x="34565" y="11350"/>
                  </a:cubicBezTo>
                  <a:cubicBezTo>
                    <a:pt x="34607" y="11350"/>
                    <a:pt x="34652" y="11341"/>
                    <a:pt x="34697" y="11326"/>
                  </a:cubicBezTo>
                  <a:lnTo>
                    <a:pt x="34733" y="11326"/>
                  </a:lnTo>
                  <a:cubicBezTo>
                    <a:pt x="34877" y="11254"/>
                    <a:pt x="35274" y="11109"/>
                    <a:pt x="35743" y="10965"/>
                  </a:cubicBezTo>
                  <a:cubicBezTo>
                    <a:pt x="36211" y="10821"/>
                    <a:pt x="36752" y="10713"/>
                    <a:pt x="37185" y="10713"/>
                  </a:cubicBezTo>
                  <a:cubicBezTo>
                    <a:pt x="37366" y="10713"/>
                    <a:pt x="37510" y="10749"/>
                    <a:pt x="37618" y="10785"/>
                  </a:cubicBezTo>
                  <a:cubicBezTo>
                    <a:pt x="37726" y="10821"/>
                    <a:pt x="37798" y="10857"/>
                    <a:pt x="37834" y="10929"/>
                  </a:cubicBezTo>
                  <a:cubicBezTo>
                    <a:pt x="37943" y="11146"/>
                    <a:pt x="37979" y="11326"/>
                    <a:pt x="37979" y="11470"/>
                  </a:cubicBezTo>
                  <a:cubicBezTo>
                    <a:pt x="37979" y="11723"/>
                    <a:pt x="37871" y="11903"/>
                    <a:pt x="37798" y="12011"/>
                  </a:cubicBezTo>
                  <a:cubicBezTo>
                    <a:pt x="37762" y="12083"/>
                    <a:pt x="37726" y="12155"/>
                    <a:pt x="37690" y="12155"/>
                  </a:cubicBezTo>
                  <a:lnTo>
                    <a:pt x="37654" y="12191"/>
                  </a:lnTo>
                  <a:lnTo>
                    <a:pt x="37654" y="12228"/>
                  </a:lnTo>
                  <a:cubicBezTo>
                    <a:pt x="37582" y="12264"/>
                    <a:pt x="37546" y="12336"/>
                    <a:pt x="37546" y="12444"/>
                  </a:cubicBezTo>
                  <a:cubicBezTo>
                    <a:pt x="37546" y="12516"/>
                    <a:pt x="37582" y="12588"/>
                    <a:pt x="37618" y="12660"/>
                  </a:cubicBezTo>
                  <a:cubicBezTo>
                    <a:pt x="37654" y="12696"/>
                    <a:pt x="38700" y="13778"/>
                    <a:pt x="38916" y="16231"/>
                  </a:cubicBezTo>
                  <a:cubicBezTo>
                    <a:pt x="38953" y="16411"/>
                    <a:pt x="38953" y="16556"/>
                    <a:pt x="38953" y="16736"/>
                  </a:cubicBezTo>
                  <a:cubicBezTo>
                    <a:pt x="38953" y="17890"/>
                    <a:pt x="38556" y="18972"/>
                    <a:pt x="38051" y="19910"/>
                  </a:cubicBezTo>
                  <a:cubicBezTo>
                    <a:pt x="37582" y="20848"/>
                    <a:pt x="36933" y="21605"/>
                    <a:pt x="36500" y="22038"/>
                  </a:cubicBezTo>
                  <a:cubicBezTo>
                    <a:pt x="36031" y="22507"/>
                    <a:pt x="35490" y="22759"/>
                    <a:pt x="34841" y="22759"/>
                  </a:cubicBezTo>
                  <a:cubicBezTo>
                    <a:pt x="34228" y="22759"/>
                    <a:pt x="33470" y="22507"/>
                    <a:pt x="32641" y="21785"/>
                  </a:cubicBezTo>
                  <a:cubicBezTo>
                    <a:pt x="32244" y="21461"/>
                    <a:pt x="31847" y="20884"/>
                    <a:pt x="31487" y="20198"/>
                  </a:cubicBezTo>
                  <a:cubicBezTo>
                    <a:pt x="30982" y="19152"/>
                    <a:pt x="30513" y="17926"/>
                    <a:pt x="30080" y="16916"/>
                  </a:cubicBezTo>
                  <a:cubicBezTo>
                    <a:pt x="29864" y="16411"/>
                    <a:pt x="29647" y="15979"/>
                    <a:pt x="29395" y="15654"/>
                  </a:cubicBezTo>
                  <a:cubicBezTo>
                    <a:pt x="29287" y="15474"/>
                    <a:pt x="29178" y="15329"/>
                    <a:pt x="29034" y="15221"/>
                  </a:cubicBezTo>
                  <a:cubicBezTo>
                    <a:pt x="28890" y="15113"/>
                    <a:pt x="28710" y="15041"/>
                    <a:pt x="28529" y="15041"/>
                  </a:cubicBezTo>
                  <a:cubicBezTo>
                    <a:pt x="28096" y="15041"/>
                    <a:pt x="27231" y="15077"/>
                    <a:pt x="26257" y="15077"/>
                  </a:cubicBezTo>
                  <a:cubicBezTo>
                    <a:pt x="25391" y="15077"/>
                    <a:pt x="24490" y="15041"/>
                    <a:pt x="23804" y="14933"/>
                  </a:cubicBezTo>
                  <a:cubicBezTo>
                    <a:pt x="23444" y="14897"/>
                    <a:pt x="23155" y="14824"/>
                    <a:pt x="22975" y="14752"/>
                  </a:cubicBezTo>
                  <a:cubicBezTo>
                    <a:pt x="22903" y="14716"/>
                    <a:pt x="22831" y="14680"/>
                    <a:pt x="22795" y="14680"/>
                  </a:cubicBezTo>
                  <a:lnTo>
                    <a:pt x="22795" y="14644"/>
                  </a:lnTo>
                  <a:lnTo>
                    <a:pt x="22790" y="14649"/>
                  </a:lnTo>
                  <a:lnTo>
                    <a:pt x="22790" y="14649"/>
                  </a:lnTo>
                  <a:lnTo>
                    <a:pt x="22650" y="13778"/>
                  </a:lnTo>
                  <a:cubicBezTo>
                    <a:pt x="22650" y="13706"/>
                    <a:pt x="22614" y="13634"/>
                    <a:pt x="22542" y="13562"/>
                  </a:cubicBezTo>
                  <a:cubicBezTo>
                    <a:pt x="22470" y="13526"/>
                    <a:pt x="22362" y="13526"/>
                    <a:pt x="22290" y="13526"/>
                  </a:cubicBezTo>
                  <a:lnTo>
                    <a:pt x="9594" y="16772"/>
                  </a:lnTo>
                  <a:lnTo>
                    <a:pt x="8440" y="15979"/>
                  </a:lnTo>
                  <a:cubicBezTo>
                    <a:pt x="8398" y="15936"/>
                    <a:pt x="8343" y="15919"/>
                    <a:pt x="8283" y="15919"/>
                  </a:cubicBezTo>
                  <a:cubicBezTo>
                    <a:pt x="8241" y="15919"/>
                    <a:pt x="8196" y="15928"/>
                    <a:pt x="8151" y="15942"/>
                  </a:cubicBezTo>
                  <a:cubicBezTo>
                    <a:pt x="8151" y="15942"/>
                    <a:pt x="8079" y="15979"/>
                    <a:pt x="8007" y="16015"/>
                  </a:cubicBezTo>
                  <a:cubicBezTo>
                    <a:pt x="7682" y="16159"/>
                    <a:pt x="6817" y="16520"/>
                    <a:pt x="5807" y="16844"/>
                  </a:cubicBezTo>
                  <a:cubicBezTo>
                    <a:pt x="4761" y="17169"/>
                    <a:pt x="3607" y="17421"/>
                    <a:pt x="2705" y="17421"/>
                  </a:cubicBezTo>
                  <a:cubicBezTo>
                    <a:pt x="2236" y="17421"/>
                    <a:pt x="1876" y="17349"/>
                    <a:pt x="1623" y="17205"/>
                  </a:cubicBezTo>
                  <a:cubicBezTo>
                    <a:pt x="1299" y="17024"/>
                    <a:pt x="1046" y="16700"/>
                    <a:pt x="866" y="16267"/>
                  </a:cubicBezTo>
                  <a:cubicBezTo>
                    <a:pt x="685" y="15834"/>
                    <a:pt x="613" y="15257"/>
                    <a:pt x="613" y="14644"/>
                  </a:cubicBezTo>
                  <a:cubicBezTo>
                    <a:pt x="613" y="13129"/>
                    <a:pt x="1190" y="11254"/>
                    <a:pt x="2344" y="9991"/>
                  </a:cubicBezTo>
                  <a:cubicBezTo>
                    <a:pt x="3210" y="9018"/>
                    <a:pt x="4436" y="8404"/>
                    <a:pt x="5482" y="8008"/>
                  </a:cubicBezTo>
                  <a:cubicBezTo>
                    <a:pt x="6023" y="7791"/>
                    <a:pt x="6492" y="7647"/>
                    <a:pt x="6853" y="7503"/>
                  </a:cubicBezTo>
                  <a:cubicBezTo>
                    <a:pt x="6997" y="7467"/>
                    <a:pt x="7141" y="7395"/>
                    <a:pt x="7286" y="7322"/>
                  </a:cubicBezTo>
                  <a:cubicBezTo>
                    <a:pt x="7322" y="7286"/>
                    <a:pt x="7394" y="7286"/>
                    <a:pt x="7466" y="7214"/>
                  </a:cubicBezTo>
                  <a:lnTo>
                    <a:pt x="7538" y="7106"/>
                  </a:lnTo>
                  <a:cubicBezTo>
                    <a:pt x="7574" y="7070"/>
                    <a:pt x="7574" y="6998"/>
                    <a:pt x="7574" y="6926"/>
                  </a:cubicBezTo>
                  <a:cubicBezTo>
                    <a:pt x="7574" y="6854"/>
                    <a:pt x="7538" y="6745"/>
                    <a:pt x="7502" y="6709"/>
                  </a:cubicBezTo>
                  <a:cubicBezTo>
                    <a:pt x="7430" y="6637"/>
                    <a:pt x="7358" y="6601"/>
                    <a:pt x="7322" y="6565"/>
                  </a:cubicBezTo>
                  <a:cubicBezTo>
                    <a:pt x="7250" y="6529"/>
                    <a:pt x="7177" y="6529"/>
                    <a:pt x="7105" y="6493"/>
                  </a:cubicBezTo>
                  <a:cubicBezTo>
                    <a:pt x="6636" y="6349"/>
                    <a:pt x="6023" y="6204"/>
                    <a:pt x="5590" y="5952"/>
                  </a:cubicBezTo>
                  <a:cubicBezTo>
                    <a:pt x="5374" y="5844"/>
                    <a:pt x="5158" y="5699"/>
                    <a:pt x="5049" y="5591"/>
                  </a:cubicBezTo>
                  <a:cubicBezTo>
                    <a:pt x="4941" y="5447"/>
                    <a:pt x="4869" y="5303"/>
                    <a:pt x="4869" y="5158"/>
                  </a:cubicBezTo>
                  <a:cubicBezTo>
                    <a:pt x="4869" y="5014"/>
                    <a:pt x="4941" y="4798"/>
                    <a:pt x="5122" y="4545"/>
                  </a:cubicBezTo>
                  <a:cubicBezTo>
                    <a:pt x="5302" y="4293"/>
                    <a:pt x="5590" y="3968"/>
                    <a:pt x="6059" y="3608"/>
                  </a:cubicBezTo>
                  <a:cubicBezTo>
                    <a:pt x="7033" y="2850"/>
                    <a:pt x="8728" y="2093"/>
                    <a:pt x="10820" y="1516"/>
                  </a:cubicBezTo>
                  <a:cubicBezTo>
                    <a:pt x="12912" y="975"/>
                    <a:pt x="15365" y="578"/>
                    <a:pt x="17925" y="578"/>
                  </a:cubicBezTo>
                  <a:close/>
                  <a:moveTo>
                    <a:pt x="17925" y="1"/>
                  </a:moveTo>
                  <a:cubicBezTo>
                    <a:pt x="15329" y="1"/>
                    <a:pt x="12804" y="361"/>
                    <a:pt x="10676" y="939"/>
                  </a:cubicBezTo>
                  <a:cubicBezTo>
                    <a:pt x="8512" y="1516"/>
                    <a:pt x="6781" y="2309"/>
                    <a:pt x="5699" y="3139"/>
                  </a:cubicBezTo>
                  <a:cubicBezTo>
                    <a:pt x="5194" y="3535"/>
                    <a:pt x="4869" y="3860"/>
                    <a:pt x="4617" y="4221"/>
                  </a:cubicBezTo>
                  <a:cubicBezTo>
                    <a:pt x="4400" y="4545"/>
                    <a:pt x="4292" y="4834"/>
                    <a:pt x="4292" y="5158"/>
                  </a:cubicBezTo>
                  <a:cubicBezTo>
                    <a:pt x="4292" y="5483"/>
                    <a:pt x="4400" y="5772"/>
                    <a:pt x="4617" y="5988"/>
                  </a:cubicBezTo>
                  <a:cubicBezTo>
                    <a:pt x="4905" y="6313"/>
                    <a:pt x="5302" y="6493"/>
                    <a:pt x="5735" y="6673"/>
                  </a:cubicBezTo>
                  <a:cubicBezTo>
                    <a:pt x="6016" y="6801"/>
                    <a:pt x="6315" y="6893"/>
                    <a:pt x="6594" y="6974"/>
                  </a:cubicBezTo>
                  <a:lnTo>
                    <a:pt x="6594" y="6974"/>
                  </a:lnTo>
                  <a:cubicBezTo>
                    <a:pt x="6121" y="7126"/>
                    <a:pt x="5394" y="7360"/>
                    <a:pt x="4617" y="7719"/>
                  </a:cubicBezTo>
                  <a:cubicBezTo>
                    <a:pt x="3679" y="8116"/>
                    <a:pt x="2669" y="8729"/>
                    <a:pt x="1876" y="9595"/>
                  </a:cubicBezTo>
                  <a:cubicBezTo>
                    <a:pt x="613" y="11001"/>
                    <a:pt x="0" y="12985"/>
                    <a:pt x="0" y="14644"/>
                  </a:cubicBezTo>
                  <a:cubicBezTo>
                    <a:pt x="0" y="15329"/>
                    <a:pt x="108" y="15942"/>
                    <a:pt x="325" y="16483"/>
                  </a:cubicBezTo>
                  <a:cubicBezTo>
                    <a:pt x="541" y="17024"/>
                    <a:pt x="866" y="17457"/>
                    <a:pt x="1335" y="17746"/>
                  </a:cubicBezTo>
                  <a:cubicBezTo>
                    <a:pt x="1731" y="17962"/>
                    <a:pt x="2200" y="18034"/>
                    <a:pt x="2705" y="18034"/>
                  </a:cubicBezTo>
                  <a:cubicBezTo>
                    <a:pt x="3859" y="18034"/>
                    <a:pt x="5266" y="17638"/>
                    <a:pt x="6420" y="17277"/>
                  </a:cubicBezTo>
                  <a:cubicBezTo>
                    <a:pt x="7244" y="16985"/>
                    <a:pt x="7930" y="16692"/>
                    <a:pt x="8235" y="16559"/>
                  </a:cubicBezTo>
                  <a:lnTo>
                    <a:pt x="8235" y="16559"/>
                  </a:lnTo>
                  <a:lnTo>
                    <a:pt x="9341" y="17349"/>
                  </a:lnTo>
                  <a:cubicBezTo>
                    <a:pt x="9392" y="17375"/>
                    <a:pt x="9462" y="17400"/>
                    <a:pt x="9523" y="17400"/>
                  </a:cubicBezTo>
                  <a:cubicBezTo>
                    <a:pt x="9549" y="17400"/>
                    <a:pt x="9573" y="17396"/>
                    <a:pt x="9594" y="17385"/>
                  </a:cubicBezTo>
                  <a:lnTo>
                    <a:pt x="22106" y="14187"/>
                  </a:lnTo>
                  <a:lnTo>
                    <a:pt x="22106" y="14187"/>
                  </a:lnTo>
                  <a:cubicBezTo>
                    <a:pt x="22121" y="14314"/>
                    <a:pt x="22138" y="14495"/>
                    <a:pt x="22181" y="14752"/>
                  </a:cubicBezTo>
                  <a:cubicBezTo>
                    <a:pt x="22217" y="14897"/>
                    <a:pt x="22290" y="15041"/>
                    <a:pt x="22398" y="15113"/>
                  </a:cubicBezTo>
                  <a:cubicBezTo>
                    <a:pt x="22578" y="15293"/>
                    <a:pt x="22795" y="15365"/>
                    <a:pt x="23083" y="15438"/>
                  </a:cubicBezTo>
                  <a:cubicBezTo>
                    <a:pt x="23877" y="15618"/>
                    <a:pt x="25103" y="15654"/>
                    <a:pt x="26257" y="15654"/>
                  </a:cubicBezTo>
                  <a:lnTo>
                    <a:pt x="28529" y="15654"/>
                  </a:lnTo>
                  <a:cubicBezTo>
                    <a:pt x="28538" y="15645"/>
                    <a:pt x="28549" y="15640"/>
                    <a:pt x="28563" y="15640"/>
                  </a:cubicBezTo>
                  <a:cubicBezTo>
                    <a:pt x="28604" y="15640"/>
                    <a:pt x="28664" y="15681"/>
                    <a:pt x="28746" y="15762"/>
                  </a:cubicBezTo>
                  <a:cubicBezTo>
                    <a:pt x="28926" y="15979"/>
                    <a:pt x="29178" y="16411"/>
                    <a:pt x="29431" y="16916"/>
                  </a:cubicBezTo>
                  <a:cubicBezTo>
                    <a:pt x="29792" y="17746"/>
                    <a:pt x="30188" y="18792"/>
                    <a:pt x="30621" y="19766"/>
                  </a:cubicBezTo>
                  <a:cubicBezTo>
                    <a:pt x="31090" y="20775"/>
                    <a:pt x="31595" y="21677"/>
                    <a:pt x="32244" y="22218"/>
                  </a:cubicBezTo>
                  <a:cubicBezTo>
                    <a:pt x="33146" y="23012"/>
                    <a:pt x="34047" y="23372"/>
                    <a:pt x="34841" y="23372"/>
                  </a:cubicBezTo>
                  <a:cubicBezTo>
                    <a:pt x="35670" y="23372"/>
                    <a:pt x="36356" y="23012"/>
                    <a:pt x="36933" y="22471"/>
                  </a:cubicBezTo>
                  <a:cubicBezTo>
                    <a:pt x="37402" y="21966"/>
                    <a:pt x="38051" y="21172"/>
                    <a:pt x="38592" y="20198"/>
                  </a:cubicBezTo>
                  <a:cubicBezTo>
                    <a:pt x="39133" y="19225"/>
                    <a:pt x="39530" y="17998"/>
                    <a:pt x="39530" y="16736"/>
                  </a:cubicBezTo>
                  <a:cubicBezTo>
                    <a:pt x="39530" y="16556"/>
                    <a:pt x="39530" y="16375"/>
                    <a:pt x="39530" y="16195"/>
                  </a:cubicBezTo>
                  <a:cubicBezTo>
                    <a:pt x="39335" y="14081"/>
                    <a:pt x="38583" y="12890"/>
                    <a:pt x="38232" y="12438"/>
                  </a:cubicBezTo>
                  <a:lnTo>
                    <a:pt x="38232" y="12438"/>
                  </a:lnTo>
                  <a:cubicBezTo>
                    <a:pt x="38255" y="12407"/>
                    <a:pt x="38278" y="12373"/>
                    <a:pt x="38303" y="12336"/>
                  </a:cubicBezTo>
                  <a:cubicBezTo>
                    <a:pt x="38448" y="12155"/>
                    <a:pt x="38556" y="11867"/>
                    <a:pt x="38556" y="11470"/>
                  </a:cubicBezTo>
                  <a:cubicBezTo>
                    <a:pt x="38556" y="11254"/>
                    <a:pt x="38520" y="10965"/>
                    <a:pt x="38375" y="10677"/>
                  </a:cubicBezTo>
                  <a:cubicBezTo>
                    <a:pt x="38267" y="10460"/>
                    <a:pt x="38051" y="10316"/>
                    <a:pt x="37834" y="10208"/>
                  </a:cubicBezTo>
                  <a:cubicBezTo>
                    <a:pt x="37618" y="10136"/>
                    <a:pt x="37402" y="10100"/>
                    <a:pt x="37185" y="10100"/>
                  </a:cubicBezTo>
                  <a:cubicBezTo>
                    <a:pt x="36572" y="10100"/>
                    <a:pt x="35923" y="10280"/>
                    <a:pt x="35382" y="10460"/>
                  </a:cubicBezTo>
                  <a:cubicBezTo>
                    <a:pt x="35174" y="10516"/>
                    <a:pt x="34987" y="10577"/>
                    <a:pt x="34836" y="10630"/>
                  </a:cubicBezTo>
                  <a:lnTo>
                    <a:pt x="34836" y="10630"/>
                  </a:lnTo>
                  <a:cubicBezTo>
                    <a:pt x="34780" y="10251"/>
                    <a:pt x="34648" y="9604"/>
                    <a:pt x="34336" y="8585"/>
                  </a:cubicBezTo>
                  <a:cubicBezTo>
                    <a:pt x="34084" y="7647"/>
                    <a:pt x="33290" y="6204"/>
                    <a:pt x="31703" y="4762"/>
                  </a:cubicBezTo>
                  <a:cubicBezTo>
                    <a:pt x="30116" y="3319"/>
                    <a:pt x="27700" y="1840"/>
                    <a:pt x="24201" y="830"/>
                  </a:cubicBezTo>
                  <a:cubicBezTo>
                    <a:pt x="22181" y="253"/>
                    <a:pt x="20017" y="1"/>
                    <a:pt x="17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64"/>
            <p:cNvSpPr/>
            <p:nvPr/>
          </p:nvSpPr>
          <p:spPr>
            <a:xfrm>
              <a:off x="3553000" y="3237875"/>
              <a:ext cx="350775" cy="489200"/>
            </a:xfrm>
            <a:custGeom>
              <a:avLst/>
              <a:gdLst/>
              <a:ahLst/>
              <a:cxnLst/>
              <a:rect l="l" t="t" r="r" b="b"/>
              <a:pathLst>
                <a:path w="14031" h="19568" extrusionOk="0">
                  <a:moveTo>
                    <a:pt x="12612" y="1"/>
                  </a:moveTo>
                  <a:cubicBezTo>
                    <a:pt x="11647" y="1"/>
                    <a:pt x="9796" y="3410"/>
                    <a:pt x="8513" y="6678"/>
                  </a:cubicBezTo>
                  <a:cubicBezTo>
                    <a:pt x="6962" y="10717"/>
                    <a:pt x="1" y="15875"/>
                    <a:pt x="1227" y="17101"/>
                  </a:cubicBezTo>
                  <a:cubicBezTo>
                    <a:pt x="1976" y="17850"/>
                    <a:pt x="4325" y="19567"/>
                    <a:pt x="6731" y="19567"/>
                  </a:cubicBezTo>
                  <a:cubicBezTo>
                    <a:pt x="8265" y="19567"/>
                    <a:pt x="9822" y="18869"/>
                    <a:pt x="11001" y="16777"/>
                  </a:cubicBezTo>
                  <a:cubicBezTo>
                    <a:pt x="14031" y="11366"/>
                    <a:pt x="13129" y="618"/>
                    <a:pt x="13129" y="618"/>
                  </a:cubicBezTo>
                  <a:cubicBezTo>
                    <a:pt x="13019" y="191"/>
                    <a:pt x="12840" y="1"/>
                    <a:pt x="12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64"/>
            <p:cNvSpPr/>
            <p:nvPr/>
          </p:nvSpPr>
          <p:spPr>
            <a:xfrm>
              <a:off x="3580050" y="3238000"/>
              <a:ext cx="303900" cy="488725"/>
            </a:xfrm>
            <a:custGeom>
              <a:avLst/>
              <a:gdLst/>
              <a:ahLst/>
              <a:cxnLst/>
              <a:rect l="l" t="t" r="r" b="b"/>
              <a:pathLst>
                <a:path w="12156" h="19549" extrusionOk="0">
                  <a:moveTo>
                    <a:pt x="11542" y="0"/>
                  </a:moveTo>
                  <a:cubicBezTo>
                    <a:pt x="10569" y="0"/>
                    <a:pt x="8729" y="3391"/>
                    <a:pt x="7431" y="6673"/>
                  </a:cubicBezTo>
                  <a:cubicBezTo>
                    <a:pt x="5988" y="10388"/>
                    <a:pt x="1" y="15040"/>
                    <a:pt x="1" y="16735"/>
                  </a:cubicBezTo>
                  <a:cubicBezTo>
                    <a:pt x="1" y="16880"/>
                    <a:pt x="73" y="16988"/>
                    <a:pt x="145" y="17096"/>
                  </a:cubicBezTo>
                  <a:cubicBezTo>
                    <a:pt x="903" y="17854"/>
                    <a:pt x="3247" y="19549"/>
                    <a:pt x="5627" y="19549"/>
                  </a:cubicBezTo>
                  <a:cubicBezTo>
                    <a:pt x="7178" y="19549"/>
                    <a:pt x="8729" y="18863"/>
                    <a:pt x="9919" y="16772"/>
                  </a:cubicBezTo>
                  <a:cubicBezTo>
                    <a:pt x="11795" y="13381"/>
                    <a:pt x="12156" y="7863"/>
                    <a:pt x="12156" y="4256"/>
                  </a:cubicBezTo>
                  <a:cubicBezTo>
                    <a:pt x="12156" y="2092"/>
                    <a:pt x="12047" y="613"/>
                    <a:pt x="12047" y="613"/>
                  </a:cubicBezTo>
                  <a:cubicBezTo>
                    <a:pt x="11939" y="181"/>
                    <a:pt x="11759" y="0"/>
                    <a:pt x="11542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64"/>
            <p:cNvSpPr/>
            <p:nvPr/>
          </p:nvSpPr>
          <p:spPr>
            <a:xfrm>
              <a:off x="3572850" y="3229875"/>
              <a:ext cx="319225" cy="504975"/>
            </a:xfrm>
            <a:custGeom>
              <a:avLst/>
              <a:gdLst/>
              <a:ahLst/>
              <a:cxnLst/>
              <a:rect l="l" t="t" r="r" b="b"/>
              <a:pathLst>
                <a:path w="12769" h="20199" extrusionOk="0">
                  <a:moveTo>
                    <a:pt x="11830" y="614"/>
                  </a:moveTo>
                  <a:lnTo>
                    <a:pt x="11903" y="650"/>
                  </a:lnTo>
                  <a:cubicBezTo>
                    <a:pt x="11939" y="722"/>
                    <a:pt x="11975" y="830"/>
                    <a:pt x="12047" y="1011"/>
                  </a:cubicBezTo>
                  <a:cubicBezTo>
                    <a:pt x="12047" y="1049"/>
                    <a:pt x="12047" y="1118"/>
                    <a:pt x="12047" y="1227"/>
                  </a:cubicBezTo>
                  <a:cubicBezTo>
                    <a:pt x="12083" y="1732"/>
                    <a:pt x="12155" y="2958"/>
                    <a:pt x="12155" y="4581"/>
                  </a:cubicBezTo>
                  <a:cubicBezTo>
                    <a:pt x="12155" y="6385"/>
                    <a:pt x="12047" y="8657"/>
                    <a:pt x="11758" y="10893"/>
                  </a:cubicBezTo>
                  <a:cubicBezTo>
                    <a:pt x="11434" y="13129"/>
                    <a:pt x="10857" y="15293"/>
                    <a:pt x="9919" y="16952"/>
                  </a:cubicBezTo>
                  <a:cubicBezTo>
                    <a:pt x="9378" y="17962"/>
                    <a:pt x="8729" y="18611"/>
                    <a:pt x="8043" y="19008"/>
                  </a:cubicBezTo>
                  <a:cubicBezTo>
                    <a:pt x="7358" y="19405"/>
                    <a:pt x="6637" y="19585"/>
                    <a:pt x="5915" y="19585"/>
                  </a:cubicBezTo>
                  <a:cubicBezTo>
                    <a:pt x="4797" y="19585"/>
                    <a:pt x="3643" y="19188"/>
                    <a:pt x="2705" y="18684"/>
                  </a:cubicBezTo>
                  <a:cubicBezTo>
                    <a:pt x="1768" y="18179"/>
                    <a:pt x="1010" y="17565"/>
                    <a:pt x="650" y="17205"/>
                  </a:cubicBezTo>
                  <a:cubicBezTo>
                    <a:pt x="614" y="17169"/>
                    <a:pt x="614" y="17133"/>
                    <a:pt x="614" y="17060"/>
                  </a:cubicBezTo>
                  <a:cubicBezTo>
                    <a:pt x="577" y="16916"/>
                    <a:pt x="650" y="16700"/>
                    <a:pt x="830" y="16447"/>
                  </a:cubicBezTo>
                  <a:cubicBezTo>
                    <a:pt x="1082" y="15942"/>
                    <a:pt x="1587" y="15329"/>
                    <a:pt x="2200" y="14608"/>
                  </a:cubicBezTo>
                  <a:cubicBezTo>
                    <a:pt x="3138" y="13562"/>
                    <a:pt x="4364" y="12300"/>
                    <a:pt x="5446" y="11001"/>
                  </a:cubicBezTo>
                  <a:cubicBezTo>
                    <a:pt x="6529" y="9703"/>
                    <a:pt x="7502" y="8368"/>
                    <a:pt x="8007" y="7106"/>
                  </a:cubicBezTo>
                  <a:cubicBezTo>
                    <a:pt x="8656" y="5483"/>
                    <a:pt x="9414" y="3824"/>
                    <a:pt x="10135" y="2598"/>
                  </a:cubicBezTo>
                  <a:cubicBezTo>
                    <a:pt x="10532" y="1948"/>
                    <a:pt x="10857" y="1443"/>
                    <a:pt x="11181" y="1119"/>
                  </a:cubicBezTo>
                  <a:cubicBezTo>
                    <a:pt x="11325" y="938"/>
                    <a:pt x="11470" y="794"/>
                    <a:pt x="11578" y="722"/>
                  </a:cubicBezTo>
                  <a:cubicBezTo>
                    <a:pt x="11686" y="650"/>
                    <a:pt x="11794" y="614"/>
                    <a:pt x="11830" y="614"/>
                  </a:cubicBezTo>
                  <a:close/>
                  <a:moveTo>
                    <a:pt x="11830" y="1"/>
                  </a:moveTo>
                  <a:cubicBezTo>
                    <a:pt x="11614" y="37"/>
                    <a:pt x="11434" y="109"/>
                    <a:pt x="11253" y="217"/>
                  </a:cubicBezTo>
                  <a:cubicBezTo>
                    <a:pt x="10929" y="434"/>
                    <a:pt x="10640" y="758"/>
                    <a:pt x="10316" y="1191"/>
                  </a:cubicBezTo>
                  <a:cubicBezTo>
                    <a:pt x="9378" y="2525"/>
                    <a:pt x="8296" y="4726"/>
                    <a:pt x="7466" y="6890"/>
                  </a:cubicBezTo>
                  <a:cubicBezTo>
                    <a:pt x="6781" y="8657"/>
                    <a:pt x="4942" y="10749"/>
                    <a:pt x="3246" y="12588"/>
                  </a:cubicBezTo>
                  <a:cubicBezTo>
                    <a:pt x="2417" y="13490"/>
                    <a:pt x="1623" y="14355"/>
                    <a:pt x="1010" y="15113"/>
                  </a:cubicBezTo>
                  <a:cubicBezTo>
                    <a:pt x="722" y="15474"/>
                    <a:pt x="469" y="15834"/>
                    <a:pt x="289" y="16123"/>
                  </a:cubicBezTo>
                  <a:cubicBezTo>
                    <a:pt x="109" y="16447"/>
                    <a:pt x="0" y="16736"/>
                    <a:pt x="0" y="17060"/>
                  </a:cubicBezTo>
                  <a:cubicBezTo>
                    <a:pt x="0" y="17241"/>
                    <a:pt x="72" y="17493"/>
                    <a:pt x="217" y="17638"/>
                  </a:cubicBezTo>
                  <a:cubicBezTo>
                    <a:pt x="650" y="18034"/>
                    <a:pt x="1407" y="18647"/>
                    <a:pt x="2417" y="19188"/>
                  </a:cubicBezTo>
                  <a:cubicBezTo>
                    <a:pt x="3427" y="19729"/>
                    <a:pt x="4653" y="20198"/>
                    <a:pt x="5915" y="20198"/>
                  </a:cubicBezTo>
                  <a:cubicBezTo>
                    <a:pt x="6745" y="20198"/>
                    <a:pt x="7574" y="19982"/>
                    <a:pt x="8332" y="19513"/>
                  </a:cubicBezTo>
                  <a:cubicBezTo>
                    <a:pt x="9125" y="19080"/>
                    <a:pt x="9847" y="18323"/>
                    <a:pt x="10460" y="17241"/>
                  </a:cubicBezTo>
                  <a:cubicBezTo>
                    <a:pt x="11434" y="15474"/>
                    <a:pt x="12011" y="13237"/>
                    <a:pt x="12335" y="10965"/>
                  </a:cubicBezTo>
                  <a:cubicBezTo>
                    <a:pt x="12660" y="8693"/>
                    <a:pt x="12768" y="6385"/>
                    <a:pt x="12768" y="4581"/>
                  </a:cubicBezTo>
                  <a:cubicBezTo>
                    <a:pt x="12768" y="2417"/>
                    <a:pt x="12624" y="902"/>
                    <a:pt x="12624" y="902"/>
                  </a:cubicBezTo>
                  <a:lnTo>
                    <a:pt x="12624" y="866"/>
                  </a:lnTo>
                  <a:cubicBezTo>
                    <a:pt x="12552" y="614"/>
                    <a:pt x="12480" y="434"/>
                    <a:pt x="12335" y="289"/>
                  </a:cubicBezTo>
                  <a:cubicBezTo>
                    <a:pt x="12227" y="109"/>
                    <a:pt x="12011" y="1"/>
                    <a:pt x="1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64"/>
            <p:cNvSpPr/>
            <p:nvPr/>
          </p:nvSpPr>
          <p:spPr>
            <a:xfrm>
              <a:off x="3224800" y="2836750"/>
              <a:ext cx="786275" cy="880150"/>
            </a:xfrm>
            <a:custGeom>
              <a:avLst/>
              <a:gdLst/>
              <a:ahLst/>
              <a:cxnLst/>
              <a:rect l="l" t="t" r="r" b="b"/>
              <a:pathLst>
                <a:path w="31451" h="35206" extrusionOk="0">
                  <a:moveTo>
                    <a:pt x="19513" y="0"/>
                  </a:moveTo>
                  <a:cubicBezTo>
                    <a:pt x="19512" y="1"/>
                    <a:pt x="3138" y="4256"/>
                    <a:pt x="0" y="5663"/>
                  </a:cubicBezTo>
                  <a:cubicBezTo>
                    <a:pt x="0" y="5663"/>
                    <a:pt x="253" y="14211"/>
                    <a:pt x="3535" y="23156"/>
                  </a:cubicBezTo>
                  <a:cubicBezTo>
                    <a:pt x="6817" y="32064"/>
                    <a:pt x="12335" y="35094"/>
                    <a:pt x="14716" y="35202"/>
                  </a:cubicBezTo>
                  <a:cubicBezTo>
                    <a:pt x="14753" y="35204"/>
                    <a:pt x="14791" y="35205"/>
                    <a:pt x="14830" y="35205"/>
                  </a:cubicBezTo>
                  <a:cubicBezTo>
                    <a:pt x="17272" y="35205"/>
                    <a:pt x="21672" y="30736"/>
                    <a:pt x="23660" y="26546"/>
                  </a:cubicBezTo>
                  <a:cubicBezTo>
                    <a:pt x="25680" y="22254"/>
                    <a:pt x="27051" y="17349"/>
                    <a:pt x="27051" y="17349"/>
                  </a:cubicBezTo>
                  <a:cubicBezTo>
                    <a:pt x="27051" y="17349"/>
                    <a:pt x="29972" y="16339"/>
                    <a:pt x="30730" y="13706"/>
                  </a:cubicBezTo>
                  <a:cubicBezTo>
                    <a:pt x="31451" y="11073"/>
                    <a:pt x="31343" y="8657"/>
                    <a:pt x="29323" y="8404"/>
                  </a:cubicBezTo>
                  <a:cubicBezTo>
                    <a:pt x="29239" y="8394"/>
                    <a:pt x="29158" y="8389"/>
                    <a:pt x="29078" y="8389"/>
                  </a:cubicBezTo>
                  <a:cubicBezTo>
                    <a:pt x="27233" y="8389"/>
                    <a:pt x="26438" y="11073"/>
                    <a:pt x="26438" y="11073"/>
                  </a:cubicBezTo>
                  <a:cubicBezTo>
                    <a:pt x="26438" y="11073"/>
                    <a:pt x="23913" y="9414"/>
                    <a:pt x="22903" y="6168"/>
                  </a:cubicBezTo>
                  <a:cubicBezTo>
                    <a:pt x="22001" y="3236"/>
                    <a:pt x="23517" y="908"/>
                    <a:pt x="23130" y="908"/>
                  </a:cubicBezTo>
                  <a:cubicBezTo>
                    <a:pt x="23084" y="908"/>
                    <a:pt x="23011" y="941"/>
                    <a:pt x="22903" y="1010"/>
                  </a:cubicBezTo>
                  <a:cubicBezTo>
                    <a:pt x="21982" y="1569"/>
                    <a:pt x="20222" y="3298"/>
                    <a:pt x="19180" y="3298"/>
                  </a:cubicBezTo>
                  <a:cubicBezTo>
                    <a:pt x="19080" y="3298"/>
                    <a:pt x="18986" y="3282"/>
                    <a:pt x="18900" y="3247"/>
                  </a:cubicBezTo>
                  <a:cubicBezTo>
                    <a:pt x="17890" y="2886"/>
                    <a:pt x="19513" y="1"/>
                    <a:pt x="1951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64"/>
            <p:cNvSpPr/>
            <p:nvPr/>
          </p:nvSpPr>
          <p:spPr>
            <a:xfrm>
              <a:off x="3217575" y="2829200"/>
              <a:ext cx="793500" cy="895725"/>
            </a:xfrm>
            <a:custGeom>
              <a:avLst/>
              <a:gdLst/>
              <a:ahLst/>
              <a:cxnLst/>
              <a:rect l="l" t="t" r="r" b="b"/>
              <a:pathLst>
                <a:path w="31740" h="35829" extrusionOk="0">
                  <a:moveTo>
                    <a:pt x="19227" y="757"/>
                  </a:moveTo>
                  <a:cubicBezTo>
                    <a:pt x="19168" y="873"/>
                    <a:pt x="19106" y="999"/>
                    <a:pt x="19044" y="1132"/>
                  </a:cubicBezTo>
                  <a:cubicBezTo>
                    <a:pt x="18792" y="1709"/>
                    <a:pt x="18539" y="2358"/>
                    <a:pt x="18539" y="2935"/>
                  </a:cubicBezTo>
                  <a:cubicBezTo>
                    <a:pt x="18539" y="3116"/>
                    <a:pt x="18575" y="3296"/>
                    <a:pt x="18648" y="3476"/>
                  </a:cubicBezTo>
                  <a:cubicBezTo>
                    <a:pt x="18720" y="3621"/>
                    <a:pt x="18864" y="3765"/>
                    <a:pt x="19080" y="3837"/>
                  </a:cubicBezTo>
                  <a:cubicBezTo>
                    <a:pt x="19189" y="3873"/>
                    <a:pt x="19333" y="3909"/>
                    <a:pt x="19441" y="3909"/>
                  </a:cubicBezTo>
                  <a:cubicBezTo>
                    <a:pt x="19802" y="3909"/>
                    <a:pt x="20126" y="3765"/>
                    <a:pt x="20487" y="3585"/>
                  </a:cubicBezTo>
                  <a:cubicBezTo>
                    <a:pt x="21028" y="3332"/>
                    <a:pt x="21569" y="2899"/>
                    <a:pt x="22074" y="2503"/>
                  </a:cubicBezTo>
                  <a:cubicBezTo>
                    <a:pt x="22443" y="2239"/>
                    <a:pt x="22794" y="1955"/>
                    <a:pt x="23082" y="1752"/>
                  </a:cubicBezTo>
                  <a:lnTo>
                    <a:pt x="23082" y="1752"/>
                  </a:lnTo>
                  <a:cubicBezTo>
                    <a:pt x="22898" y="2318"/>
                    <a:pt x="22615" y="3308"/>
                    <a:pt x="22615" y="4486"/>
                  </a:cubicBezTo>
                  <a:cubicBezTo>
                    <a:pt x="22615" y="5135"/>
                    <a:pt x="22687" y="5821"/>
                    <a:pt x="22904" y="6542"/>
                  </a:cubicBezTo>
                  <a:cubicBezTo>
                    <a:pt x="23949" y="9932"/>
                    <a:pt x="26546" y="11591"/>
                    <a:pt x="26546" y="11628"/>
                  </a:cubicBezTo>
                  <a:cubicBezTo>
                    <a:pt x="26600" y="11646"/>
                    <a:pt x="26645" y="11655"/>
                    <a:pt x="26691" y="11655"/>
                  </a:cubicBezTo>
                  <a:cubicBezTo>
                    <a:pt x="26736" y="11655"/>
                    <a:pt x="26781" y="11646"/>
                    <a:pt x="26835" y="11628"/>
                  </a:cubicBezTo>
                  <a:cubicBezTo>
                    <a:pt x="26907" y="11628"/>
                    <a:pt x="26979" y="11555"/>
                    <a:pt x="27015" y="11447"/>
                  </a:cubicBezTo>
                  <a:lnTo>
                    <a:pt x="27015" y="11411"/>
                  </a:lnTo>
                  <a:cubicBezTo>
                    <a:pt x="27051" y="11303"/>
                    <a:pt x="27268" y="10654"/>
                    <a:pt x="27700" y="10077"/>
                  </a:cubicBezTo>
                  <a:cubicBezTo>
                    <a:pt x="27881" y="9788"/>
                    <a:pt x="28133" y="9500"/>
                    <a:pt x="28422" y="9319"/>
                  </a:cubicBezTo>
                  <a:cubicBezTo>
                    <a:pt x="28710" y="9139"/>
                    <a:pt x="28999" y="8995"/>
                    <a:pt x="29360" y="8995"/>
                  </a:cubicBezTo>
                  <a:cubicBezTo>
                    <a:pt x="29432" y="8995"/>
                    <a:pt x="29504" y="8995"/>
                    <a:pt x="29576" y="9031"/>
                  </a:cubicBezTo>
                  <a:cubicBezTo>
                    <a:pt x="30153" y="9103"/>
                    <a:pt x="30514" y="9319"/>
                    <a:pt x="30766" y="9716"/>
                  </a:cubicBezTo>
                  <a:cubicBezTo>
                    <a:pt x="31019" y="10113"/>
                    <a:pt x="31127" y="10690"/>
                    <a:pt x="31127" y="11375"/>
                  </a:cubicBezTo>
                  <a:cubicBezTo>
                    <a:pt x="31127" y="12096"/>
                    <a:pt x="30983" y="12998"/>
                    <a:pt x="30694" y="13936"/>
                  </a:cubicBezTo>
                  <a:cubicBezTo>
                    <a:pt x="30369" y="15162"/>
                    <a:pt x="29504" y="16028"/>
                    <a:pt x="28710" y="16569"/>
                  </a:cubicBezTo>
                  <a:cubicBezTo>
                    <a:pt x="28314" y="16857"/>
                    <a:pt x="27953" y="17038"/>
                    <a:pt x="27700" y="17182"/>
                  </a:cubicBezTo>
                  <a:cubicBezTo>
                    <a:pt x="27556" y="17254"/>
                    <a:pt x="27448" y="17290"/>
                    <a:pt x="27376" y="17326"/>
                  </a:cubicBezTo>
                  <a:lnTo>
                    <a:pt x="27268" y="17362"/>
                  </a:lnTo>
                  <a:cubicBezTo>
                    <a:pt x="27159" y="17398"/>
                    <a:pt x="27087" y="17470"/>
                    <a:pt x="27051" y="17579"/>
                  </a:cubicBezTo>
                  <a:cubicBezTo>
                    <a:pt x="27051" y="17579"/>
                    <a:pt x="26979" y="17867"/>
                    <a:pt x="26835" y="18408"/>
                  </a:cubicBezTo>
                  <a:cubicBezTo>
                    <a:pt x="26330" y="19959"/>
                    <a:pt x="25176" y="23530"/>
                    <a:pt x="23697" y="26704"/>
                  </a:cubicBezTo>
                  <a:cubicBezTo>
                    <a:pt x="22723" y="28795"/>
                    <a:pt x="21136" y="30923"/>
                    <a:pt x="19477" y="32546"/>
                  </a:cubicBezTo>
                  <a:cubicBezTo>
                    <a:pt x="18684" y="33376"/>
                    <a:pt x="17854" y="34025"/>
                    <a:pt x="17097" y="34494"/>
                  </a:cubicBezTo>
                  <a:cubicBezTo>
                    <a:pt x="16339" y="34963"/>
                    <a:pt x="15618" y="35215"/>
                    <a:pt x="15113" y="35215"/>
                  </a:cubicBezTo>
                  <a:lnTo>
                    <a:pt x="15041" y="35215"/>
                  </a:lnTo>
                  <a:cubicBezTo>
                    <a:pt x="13959" y="35179"/>
                    <a:pt x="12011" y="34422"/>
                    <a:pt x="9955" y="32546"/>
                  </a:cubicBezTo>
                  <a:cubicBezTo>
                    <a:pt x="7900" y="30707"/>
                    <a:pt x="5736" y="27750"/>
                    <a:pt x="4113" y="23349"/>
                  </a:cubicBezTo>
                  <a:cubicBezTo>
                    <a:pt x="2490" y="18913"/>
                    <a:pt x="1588" y="14549"/>
                    <a:pt x="1119" y="11303"/>
                  </a:cubicBezTo>
                  <a:cubicBezTo>
                    <a:pt x="903" y="9680"/>
                    <a:pt x="758" y="8345"/>
                    <a:pt x="686" y="7408"/>
                  </a:cubicBezTo>
                  <a:cubicBezTo>
                    <a:pt x="650" y="6939"/>
                    <a:pt x="614" y="6578"/>
                    <a:pt x="614" y="6326"/>
                  </a:cubicBezTo>
                  <a:cubicBezTo>
                    <a:pt x="614" y="6256"/>
                    <a:pt x="614" y="6195"/>
                    <a:pt x="614" y="6142"/>
                  </a:cubicBezTo>
                  <a:lnTo>
                    <a:pt x="614" y="6142"/>
                  </a:lnTo>
                  <a:cubicBezTo>
                    <a:pt x="1427" y="5813"/>
                    <a:pt x="2924" y="5309"/>
                    <a:pt x="4762" y="4775"/>
                  </a:cubicBezTo>
                  <a:cubicBezTo>
                    <a:pt x="7719" y="3873"/>
                    <a:pt x="11506" y="2827"/>
                    <a:pt x="14536" y="1998"/>
                  </a:cubicBezTo>
                  <a:cubicBezTo>
                    <a:pt x="16051" y="1601"/>
                    <a:pt x="17385" y="1240"/>
                    <a:pt x="18359" y="988"/>
                  </a:cubicBezTo>
                  <a:cubicBezTo>
                    <a:pt x="18699" y="896"/>
                    <a:pt x="18992" y="819"/>
                    <a:pt x="19227" y="757"/>
                  </a:cubicBezTo>
                  <a:close/>
                  <a:moveTo>
                    <a:pt x="19816" y="0"/>
                  </a:moveTo>
                  <a:cubicBezTo>
                    <a:pt x="19786" y="0"/>
                    <a:pt x="19757" y="5"/>
                    <a:pt x="19730" y="14"/>
                  </a:cubicBezTo>
                  <a:cubicBezTo>
                    <a:pt x="19730" y="14"/>
                    <a:pt x="15618" y="1060"/>
                    <a:pt x="11146" y="2322"/>
                  </a:cubicBezTo>
                  <a:cubicBezTo>
                    <a:pt x="8909" y="2935"/>
                    <a:pt x="6565" y="3585"/>
                    <a:pt x="4581" y="4198"/>
                  </a:cubicBezTo>
                  <a:cubicBezTo>
                    <a:pt x="2598" y="4775"/>
                    <a:pt x="1011" y="5316"/>
                    <a:pt x="181" y="5676"/>
                  </a:cubicBezTo>
                  <a:cubicBezTo>
                    <a:pt x="73" y="5713"/>
                    <a:pt x="1" y="5821"/>
                    <a:pt x="1" y="5965"/>
                  </a:cubicBezTo>
                  <a:cubicBezTo>
                    <a:pt x="1" y="5965"/>
                    <a:pt x="253" y="14549"/>
                    <a:pt x="3536" y="23530"/>
                  </a:cubicBezTo>
                  <a:cubicBezTo>
                    <a:pt x="5195" y="28038"/>
                    <a:pt x="7431" y="31068"/>
                    <a:pt x="9559" y="33015"/>
                  </a:cubicBezTo>
                  <a:cubicBezTo>
                    <a:pt x="11687" y="34927"/>
                    <a:pt x="13706" y="35756"/>
                    <a:pt x="15005" y="35829"/>
                  </a:cubicBezTo>
                  <a:lnTo>
                    <a:pt x="15113" y="35829"/>
                  </a:lnTo>
                  <a:cubicBezTo>
                    <a:pt x="15798" y="35829"/>
                    <a:pt x="16592" y="35504"/>
                    <a:pt x="17385" y="34999"/>
                  </a:cubicBezTo>
                  <a:cubicBezTo>
                    <a:pt x="19838" y="33520"/>
                    <a:pt x="22687" y="30202"/>
                    <a:pt x="24238" y="26956"/>
                  </a:cubicBezTo>
                  <a:cubicBezTo>
                    <a:pt x="26041" y="23124"/>
                    <a:pt x="27327" y="18802"/>
                    <a:pt x="27582" y="17895"/>
                  </a:cubicBezTo>
                  <a:lnTo>
                    <a:pt x="27582" y="17895"/>
                  </a:lnTo>
                  <a:cubicBezTo>
                    <a:pt x="27834" y="17799"/>
                    <a:pt x="28411" y="17541"/>
                    <a:pt x="29071" y="17074"/>
                  </a:cubicBezTo>
                  <a:cubicBezTo>
                    <a:pt x="29901" y="16461"/>
                    <a:pt x="30874" y="15487"/>
                    <a:pt x="31307" y="14080"/>
                  </a:cubicBezTo>
                  <a:cubicBezTo>
                    <a:pt x="31560" y="13142"/>
                    <a:pt x="31740" y="12205"/>
                    <a:pt x="31740" y="11375"/>
                  </a:cubicBezTo>
                  <a:cubicBezTo>
                    <a:pt x="31740" y="10618"/>
                    <a:pt x="31596" y="9932"/>
                    <a:pt x="31271" y="9391"/>
                  </a:cubicBezTo>
                  <a:cubicBezTo>
                    <a:pt x="30946" y="8886"/>
                    <a:pt x="30369" y="8490"/>
                    <a:pt x="29648" y="8418"/>
                  </a:cubicBezTo>
                  <a:lnTo>
                    <a:pt x="29360" y="8418"/>
                  </a:lnTo>
                  <a:cubicBezTo>
                    <a:pt x="28855" y="8418"/>
                    <a:pt x="28386" y="8598"/>
                    <a:pt x="27989" y="8886"/>
                  </a:cubicBezTo>
                  <a:cubicBezTo>
                    <a:pt x="27448" y="9283"/>
                    <a:pt x="27051" y="9896"/>
                    <a:pt x="26799" y="10365"/>
                  </a:cubicBezTo>
                  <a:cubicBezTo>
                    <a:pt x="26706" y="10551"/>
                    <a:pt x="26632" y="10723"/>
                    <a:pt x="26577" y="10865"/>
                  </a:cubicBezTo>
                  <a:lnTo>
                    <a:pt x="26577" y="10865"/>
                  </a:lnTo>
                  <a:cubicBezTo>
                    <a:pt x="25881" y="10313"/>
                    <a:pt x="24225" y="8805"/>
                    <a:pt x="23481" y="6362"/>
                  </a:cubicBezTo>
                  <a:cubicBezTo>
                    <a:pt x="23300" y="5713"/>
                    <a:pt x="23192" y="5063"/>
                    <a:pt x="23192" y="4486"/>
                  </a:cubicBezTo>
                  <a:cubicBezTo>
                    <a:pt x="23192" y="3729"/>
                    <a:pt x="23336" y="3044"/>
                    <a:pt x="23481" y="2503"/>
                  </a:cubicBezTo>
                  <a:cubicBezTo>
                    <a:pt x="23553" y="2214"/>
                    <a:pt x="23625" y="1998"/>
                    <a:pt x="23697" y="1781"/>
                  </a:cubicBezTo>
                  <a:cubicBezTo>
                    <a:pt x="23733" y="1601"/>
                    <a:pt x="23769" y="1457"/>
                    <a:pt x="23805" y="1312"/>
                  </a:cubicBezTo>
                  <a:cubicBezTo>
                    <a:pt x="23805" y="1240"/>
                    <a:pt x="23769" y="1168"/>
                    <a:pt x="23733" y="1060"/>
                  </a:cubicBezTo>
                  <a:cubicBezTo>
                    <a:pt x="23697" y="1024"/>
                    <a:pt x="23625" y="952"/>
                    <a:pt x="23589" y="916"/>
                  </a:cubicBezTo>
                  <a:cubicBezTo>
                    <a:pt x="23517" y="916"/>
                    <a:pt x="23481" y="880"/>
                    <a:pt x="23408" y="880"/>
                  </a:cubicBezTo>
                  <a:cubicBezTo>
                    <a:pt x="23336" y="916"/>
                    <a:pt x="23264" y="916"/>
                    <a:pt x="23228" y="952"/>
                  </a:cubicBezTo>
                  <a:cubicBezTo>
                    <a:pt x="23156" y="988"/>
                    <a:pt x="23084" y="988"/>
                    <a:pt x="23048" y="1024"/>
                  </a:cubicBezTo>
                  <a:cubicBezTo>
                    <a:pt x="22543" y="1348"/>
                    <a:pt x="21894" y="1925"/>
                    <a:pt x="21208" y="2430"/>
                  </a:cubicBezTo>
                  <a:cubicBezTo>
                    <a:pt x="20848" y="2683"/>
                    <a:pt x="20523" y="2899"/>
                    <a:pt x="20198" y="3044"/>
                  </a:cubicBezTo>
                  <a:cubicBezTo>
                    <a:pt x="19910" y="3224"/>
                    <a:pt x="19621" y="3296"/>
                    <a:pt x="19441" y="3296"/>
                  </a:cubicBezTo>
                  <a:lnTo>
                    <a:pt x="19297" y="3296"/>
                  </a:lnTo>
                  <a:lnTo>
                    <a:pt x="19189" y="3188"/>
                  </a:lnTo>
                  <a:cubicBezTo>
                    <a:pt x="19153" y="3152"/>
                    <a:pt x="19153" y="3080"/>
                    <a:pt x="19153" y="2935"/>
                  </a:cubicBezTo>
                  <a:cubicBezTo>
                    <a:pt x="19153" y="2539"/>
                    <a:pt x="19369" y="1889"/>
                    <a:pt x="19585" y="1384"/>
                  </a:cubicBezTo>
                  <a:cubicBezTo>
                    <a:pt x="19730" y="1096"/>
                    <a:pt x="19838" y="880"/>
                    <a:pt x="19910" y="699"/>
                  </a:cubicBezTo>
                  <a:cubicBezTo>
                    <a:pt x="19946" y="627"/>
                    <a:pt x="19982" y="555"/>
                    <a:pt x="20018" y="519"/>
                  </a:cubicBezTo>
                  <a:lnTo>
                    <a:pt x="20054" y="447"/>
                  </a:lnTo>
                  <a:cubicBezTo>
                    <a:pt x="20126" y="339"/>
                    <a:pt x="20126" y="194"/>
                    <a:pt x="20054" y="122"/>
                  </a:cubicBezTo>
                  <a:cubicBezTo>
                    <a:pt x="20000" y="41"/>
                    <a:pt x="19905" y="0"/>
                    <a:pt x="19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64"/>
            <p:cNvSpPr/>
            <p:nvPr/>
          </p:nvSpPr>
          <p:spPr>
            <a:xfrm>
              <a:off x="3751375" y="3083575"/>
              <a:ext cx="155125" cy="68600"/>
            </a:xfrm>
            <a:custGeom>
              <a:avLst/>
              <a:gdLst/>
              <a:ahLst/>
              <a:cxnLst/>
              <a:rect l="l" t="t" r="r" b="b"/>
              <a:pathLst>
                <a:path w="6205" h="2744" extrusionOk="0">
                  <a:moveTo>
                    <a:pt x="5848" y="1"/>
                  </a:moveTo>
                  <a:cubicBezTo>
                    <a:pt x="5822" y="1"/>
                    <a:pt x="5796" y="4"/>
                    <a:pt x="5771" y="10"/>
                  </a:cubicBezTo>
                  <a:lnTo>
                    <a:pt x="217" y="2174"/>
                  </a:lnTo>
                  <a:cubicBezTo>
                    <a:pt x="73" y="2210"/>
                    <a:pt x="1" y="2390"/>
                    <a:pt x="73" y="2571"/>
                  </a:cubicBezTo>
                  <a:cubicBezTo>
                    <a:pt x="99" y="2676"/>
                    <a:pt x="203" y="2743"/>
                    <a:pt x="313" y="2743"/>
                  </a:cubicBezTo>
                  <a:cubicBezTo>
                    <a:pt x="354" y="2743"/>
                    <a:pt x="395" y="2734"/>
                    <a:pt x="433" y="2715"/>
                  </a:cubicBezTo>
                  <a:lnTo>
                    <a:pt x="5988" y="587"/>
                  </a:lnTo>
                  <a:cubicBezTo>
                    <a:pt x="6132" y="515"/>
                    <a:pt x="6204" y="334"/>
                    <a:pt x="6168" y="190"/>
                  </a:cubicBezTo>
                  <a:cubicBezTo>
                    <a:pt x="6108" y="71"/>
                    <a:pt x="5974" y="1"/>
                    <a:pt x="5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64"/>
            <p:cNvSpPr/>
            <p:nvPr/>
          </p:nvSpPr>
          <p:spPr>
            <a:xfrm>
              <a:off x="3156275" y="3109950"/>
              <a:ext cx="628500" cy="217975"/>
            </a:xfrm>
            <a:custGeom>
              <a:avLst/>
              <a:gdLst/>
              <a:ahLst/>
              <a:cxnLst/>
              <a:rect l="l" t="t" r="r" b="b"/>
              <a:pathLst>
                <a:path w="25140" h="8719" extrusionOk="0">
                  <a:moveTo>
                    <a:pt x="0" y="1"/>
                  </a:moveTo>
                  <a:cubicBezTo>
                    <a:pt x="0" y="1"/>
                    <a:pt x="109" y="3535"/>
                    <a:pt x="1876" y="5555"/>
                  </a:cubicBezTo>
                  <a:cubicBezTo>
                    <a:pt x="3144" y="6979"/>
                    <a:pt x="5380" y="7511"/>
                    <a:pt x="7047" y="7511"/>
                  </a:cubicBezTo>
                  <a:cubicBezTo>
                    <a:pt x="7702" y="7511"/>
                    <a:pt x="8270" y="7429"/>
                    <a:pt x="8656" y="7286"/>
                  </a:cubicBezTo>
                  <a:cubicBezTo>
                    <a:pt x="9996" y="6840"/>
                    <a:pt x="9831" y="3255"/>
                    <a:pt x="11120" y="3255"/>
                  </a:cubicBezTo>
                  <a:cubicBezTo>
                    <a:pt x="11184" y="3255"/>
                    <a:pt x="11253" y="3264"/>
                    <a:pt x="11325" y="3283"/>
                  </a:cubicBezTo>
                  <a:cubicBezTo>
                    <a:pt x="12804" y="3644"/>
                    <a:pt x="12552" y="5303"/>
                    <a:pt x="13201" y="6817"/>
                  </a:cubicBezTo>
                  <a:cubicBezTo>
                    <a:pt x="13814" y="8296"/>
                    <a:pt x="14463" y="8188"/>
                    <a:pt x="17204" y="8549"/>
                  </a:cubicBezTo>
                  <a:cubicBezTo>
                    <a:pt x="17971" y="8658"/>
                    <a:pt x="18726" y="8718"/>
                    <a:pt x="19439" y="8718"/>
                  </a:cubicBezTo>
                  <a:cubicBezTo>
                    <a:pt x="21311" y="8718"/>
                    <a:pt x="22893" y="8305"/>
                    <a:pt x="23624" y="7286"/>
                  </a:cubicBezTo>
                  <a:cubicBezTo>
                    <a:pt x="24634" y="5916"/>
                    <a:pt x="25139" y="1624"/>
                    <a:pt x="24129" y="1407"/>
                  </a:cubicBezTo>
                  <a:cubicBezTo>
                    <a:pt x="23922" y="1355"/>
                    <a:pt x="23613" y="1334"/>
                    <a:pt x="23223" y="1334"/>
                  </a:cubicBezTo>
                  <a:cubicBezTo>
                    <a:pt x="21714" y="1334"/>
                    <a:pt x="18980" y="1653"/>
                    <a:pt x="16086" y="1768"/>
                  </a:cubicBezTo>
                  <a:cubicBezTo>
                    <a:pt x="12444" y="1876"/>
                    <a:pt x="11073" y="2021"/>
                    <a:pt x="11073" y="20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64"/>
            <p:cNvSpPr/>
            <p:nvPr/>
          </p:nvSpPr>
          <p:spPr>
            <a:xfrm>
              <a:off x="3501625" y="3169475"/>
              <a:ext cx="275025" cy="158450"/>
            </a:xfrm>
            <a:custGeom>
              <a:avLst/>
              <a:gdLst/>
              <a:ahLst/>
              <a:cxnLst/>
              <a:rect l="l" t="t" r="r" b="b"/>
              <a:pathLst>
                <a:path w="11001" h="6338" extrusionOk="0">
                  <a:moveTo>
                    <a:pt x="10820" y="0"/>
                  </a:moveTo>
                  <a:lnTo>
                    <a:pt x="0" y="5374"/>
                  </a:lnTo>
                  <a:cubicBezTo>
                    <a:pt x="577" y="5879"/>
                    <a:pt x="1443" y="5915"/>
                    <a:pt x="3390" y="6168"/>
                  </a:cubicBezTo>
                  <a:cubicBezTo>
                    <a:pt x="4157" y="6277"/>
                    <a:pt x="4912" y="6337"/>
                    <a:pt x="5625" y="6337"/>
                  </a:cubicBezTo>
                  <a:cubicBezTo>
                    <a:pt x="7497" y="6337"/>
                    <a:pt x="9079" y="5924"/>
                    <a:pt x="9810" y="4905"/>
                  </a:cubicBezTo>
                  <a:cubicBezTo>
                    <a:pt x="10568" y="3932"/>
                    <a:pt x="11001" y="1407"/>
                    <a:pt x="10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64"/>
            <p:cNvSpPr/>
            <p:nvPr/>
          </p:nvSpPr>
          <p:spPr>
            <a:xfrm>
              <a:off x="3217575" y="3153250"/>
              <a:ext cx="351700" cy="144800"/>
            </a:xfrm>
            <a:custGeom>
              <a:avLst/>
              <a:gdLst/>
              <a:ahLst/>
              <a:cxnLst/>
              <a:rect l="l" t="t" r="r" b="b"/>
              <a:pathLst>
                <a:path w="14068" h="5792" extrusionOk="0">
                  <a:moveTo>
                    <a:pt x="14067" y="0"/>
                  </a:moveTo>
                  <a:lnTo>
                    <a:pt x="14067" y="0"/>
                  </a:lnTo>
                  <a:cubicBezTo>
                    <a:pt x="13923" y="36"/>
                    <a:pt x="13779" y="36"/>
                    <a:pt x="13634" y="36"/>
                  </a:cubicBezTo>
                  <a:cubicBezTo>
                    <a:pt x="12552" y="72"/>
                    <a:pt x="11687" y="108"/>
                    <a:pt x="10965" y="144"/>
                  </a:cubicBezTo>
                  <a:lnTo>
                    <a:pt x="1" y="4364"/>
                  </a:lnTo>
                  <a:cubicBezTo>
                    <a:pt x="1302" y="5395"/>
                    <a:pt x="3138" y="5791"/>
                    <a:pt x="4564" y="5791"/>
                  </a:cubicBezTo>
                  <a:cubicBezTo>
                    <a:pt x="5234" y="5791"/>
                    <a:pt x="5813" y="5704"/>
                    <a:pt x="6204" y="5554"/>
                  </a:cubicBezTo>
                  <a:cubicBezTo>
                    <a:pt x="7544" y="5108"/>
                    <a:pt x="7379" y="1523"/>
                    <a:pt x="8668" y="1523"/>
                  </a:cubicBezTo>
                  <a:cubicBezTo>
                    <a:pt x="8732" y="1523"/>
                    <a:pt x="8801" y="1532"/>
                    <a:pt x="8873" y="1551"/>
                  </a:cubicBezTo>
                  <a:cubicBezTo>
                    <a:pt x="9739" y="1767"/>
                    <a:pt x="10028" y="2453"/>
                    <a:pt x="10244" y="3282"/>
                  </a:cubicBezTo>
                  <a:lnTo>
                    <a:pt x="14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64"/>
            <p:cNvSpPr/>
            <p:nvPr/>
          </p:nvSpPr>
          <p:spPr>
            <a:xfrm>
              <a:off x="3148150" y="3102400"/>
              <a:ext cx="633000" cy="233000"/>
            </a:xfrm>
            <a:custGeom>
              <a:avLst/>
              <a:gdLst/>
              <a:ahLst/>
              <a:cxnLst/>
              <a:rect l="l" t="t" r="r" b="b"/>
              <a:pathLst>
                <a:path w="25320" h="9320" extrusionOk="0">
                  <a:moveTo>
                    <a:pt x="638" y="661"/>
                  </a:moveTo>
                  <a:lnTo>
                    <a:pt x="11326" y="2611"/>
                  </a:lnTo>
                  <a:lnTo>
                    <a:pt x="11686" y="2611"/>
                  </a:lnTo>
                  <a:cubicBezTo>
                    <a:pt x="12228" y="2575"/>
                    <a:pt x="13706" y="2467"/>
                    <a:pt x="16411" y="2359"/>
                  </a:cubicBezTo>
                  <a:cubicBezTo>
                    <a:pt x="19369" y="2250"/>
                    <a:pt x="22146" y="1926"/>
                    <a:pt x="23625" y="1926"/>
                  </a:cubicBezTo>
                  <a:cubicBezTo>
                    <a:pt x="23985" y="1926"/>
                    <a:pt x="24238" y="1962"/>
                    <a:pt x="24382" y="1998"/>
                  </a:cubicBezTo>
                  <a:lnTo>
                    <a:pt x="24490" y="2034"/>
                  </a:lnTo>
                  <a:cubicBezTo>
                    <a:pt x="24526" y="2142"/>
                    <a:pt x="24599" y="2286"/>
                    <a:pt x="24635" y="2539"/>
                  </a:cubicBezTo>
                  <a:cubicBezTo>
                    <a:pt x="24707" y="2755"/>
                    <a:pt x="24707" y="3044"/>
                    <a:pt x="24707" y="3369"/>
                  </a:cubicBezTo>
                  <a:cubicBezTo>
                    <a:pt x="24707" y="4054"/>
                    <a:pt x="24599" y="4883"/>
                    <a:pt x="24418" y="5641"/>
                  </a:cubicBezTo>
                  <a:cubicBezTo>
                    <a:pt x="24238" y="6398"/>
                    <a:pt x="23985" y="7047"/>
                    <a:pt x="23733" y="7444"/>
                  </a:cubicBezTo>
                  <a:cubicBezTo>
                    <a:pt x="23408" y="7877"/>
                    <a:pt x="22867" y="8202"/>
                    <a:pt x="22182" y="8418"/>
                  </a:cubicBezTo>
                  <a:cubicBezTo>
                    <a:pt x="21497" y="8634"/>
                    <a:pt x="20667" y="8706"/>
                    <a:pt x="19729" y="8706"/>
                  </a:cubicBezTo>
                  <a:cubicBezTo>
                    <a:pt x="19044" y="8706"/>
                    <a:pt x="18323" y="8670"/>
                    <a:pt x="17602" y="8562"/>
                  </a:cubicBezTo>
                  <a:cubicBezTo>
                    <a:pt x="16195" y="8382"/>
                    <a:pt x="15329" y="8310"/>
                    <a:pt x="14824" y="8129"/>
                  </a:cubicBezTo>
                  <a:cubicBezTo>
                    <a:pt x="14572" y="8021"/>
                    <a:pt x="14392" y="7913"/>
                    <a:pt x="14247" y="7769"/>
                  </a:cubicBezTo>
                  <a:cubicBezTo>
                    <a:pt x="14103" y="7588"/>
                    <a:pt x="13959" y="7336"/>
                    <a:pt x="13814" y="6975"/>
                  </a:cubicBezTo>
                  <a:cubicBezTo>
                    <a:pt x="13490" y="6290"/>
                    <a:pt x="13418" y="5496"/>
                    <a:pt x="13201" y="4811"/>
                  </a:cubicBezTo>
                  <a:cubicBezTo>
                    <a:pt x="13093" y="4487"/>
                    <a:pt x="12949" y="4162"/>
                    <a:pt x="12696" y="3873"/>
                  </a:cubicBezTo>
                  <a:cubicBezTo>
                    <a:pt x="12480" y="3621"/>
                    <a:pt x="12119" y="3405"/>
                    <a:pt x="11723" y="3296"/>
                  </a:cubicBezTo>
                  <a:cubicBezTo>
                    <a:pt x="11614" y="3260"/>
                    <a:pt x="11506" y="3260"/>
                    <a:pt x="11434" y="3260"/>
                  </a:cubicBezTo>
                  <a:cubicBezTo>
                    <a:pt x="11218" y="3260"/>
                    <a:pt x="11001" y="3332"/>
                    <a:pt x="10821" y="3477"/>
                  </a:cubicBezTo>
                  <a:cubicBezTo>
                    <a:pt x="10532" y="3729"/>
                    <a:pt x="10352" y="4054"/>
                    <a:pt x="10208" y="4451"/>
                  </a:cubicBezTo>
                  <a:cubicBezTo>
                    <a:pt x="9991" y="5028"/>
                    <a:pt x="9847" y="5713"/>
                    <a:pt x="9631" y="6254"/>
                  </a:cubicBezTo>
                  <a:cubicBezTo>
                    <a:pt x="9522" y="6542"/>
                    <a:pt x="9414" y="6795"/>
                    <a:pt x="9270" y="6975"/>
                  </a:cubicBezTo>
                  <a:cubicBezTo>
                    <a:pt x="9162" y="7156"/>
                    <a:pt x="9018" y="7264"/>
                    <a:pt x="8873" y="7336"/>
                  </a:cubicBezTo>
                  <a:cubicBezTo>
                    <a:pt x="8549" y="7444"/>
                    <a:pt x="8008" y="7516"/>
                    <a:pt x="7395" y="7516"/>
                  </a:cubicBezTo>
                  <a:cubicBezTo>
                    <a:pt x="6565" y="7516"/>
                    <a:pt x="5627" y="7408"/>
                    <a:pt x="4726" y="7083"/>
                  </a:cubicBezTo>
                  <a:cubicBezTo>
                    <a:pt x="3824" y="6795"/>
                    <a:pt x="2994" y="6326"/>
                    <a:pt x="2417" y="5641"/>
                  </a:cubicBezTo>
                  <a:cubicBezTo>
                    <a:pt x="1588" y="4703"/>
                    <a:pt x="1119" y="3369"/>
                    <a:pt x="866" y="2250"/>
                  </a:cubicBezTo>
                  <a:cubicBezTo>
                    <a:pt x="758" y="1709"/>
                    <a:pt x="686" y="1204"/>
                    <a:pt x="650" y="844"/>
                  </a:cubicBezTo>
                  <a:cubicBezTo>
                    <a:pt x="650" y="773"/>
                    <a:pt x="644" y="714"/>
                    <a:pt x="638" y="661"/>
                  </a:cubicBezTo>
                  <a:close/>
                  <a:moveTo>
                    <a:pt x="297" y="0"/>
                  </a:moveTo>
                  <a:cubicBezTo>
                    <a:pt x="234" y="0"/>
                    <a:pt x="162" y="34"/>
                    <a:pt x="109" y="86"/>
                  </a:cubicBezTo>
                  <a:cubicBezTo>
                    <a:pt x="37" y="122"/>
                    <a:pt x="1" y="231"/>
                    <a:pt x="1" y="303"/>
                  </a:cubicBezTo>
                  <a:cubicBezTo>
                    <a:pt x="1" y="339"/>
                    <a:pt x="37" y="1241"/>
                    <a:pt x="289" y="2395"/>
                  </a:cubicBezTo>
                  <a:cubicBezTo>
                    <a:pt x="542" y="3549"/>
                    <a:pt x="1047" y="4955"/>
                    <a:pt x="1984" y="6037"/>
                  </a:cubicBezTo>
                  <a:cubicBezTo>
                    <a:pt x="2634" y="6831"/>
                    <a:pt x="3571" y="7336"/>
                    <a:pt x="4545" y="7660"/>
                  </a:cubicBezTo>
                  <a:cubicBezTo>
                    <a:pt x="5519" y="7985"/>
                    <a:pt x="6529" y="8129"/>
                    <a:pt x="7395" y="8129"/>
                  </a:cubicBezTo>
                  <a:cubicBezTo>
                    <a:pt x="8044" y="8129"/>
                    <a:pt x="8657" y="8057"/>
                    <a:pt x="9090" y="7877"/>
                  </a:cubicBezTo>
                  <a:cubicBezTo>
                    <a:pt x="9306" y="7805"/>
                    <a:pt x="9486" y="7660"/>
                    <a:pt x="9631" y="7480"/>
                  </a:cubicBezTo>
                  <a:cubicBezTo>
                    <a:pt x="9919" y="7192"/>
                    <a:pt x="10063" y="6795"/>
                    <a:pt x="10244" y="6398"/>
                  </a:cubicBezTo>
                  <a:cubicBezTo>
                    <a:pt x="10460" y="5785"/>
                    <a:pt x="10604" y="5100"/>
                    <a:pt x="10821" y="4595"/>
                  </a:cubicBezTo>
                  <a:cubicBezTo>
                    <a:pt x="10893" y="4342"/>
                    <a:pt x="11001" y="4126"/>
                    <a:pt x="11109" y="4018"/>
                  </a:cubicBezTo>
                  <a:cubicBezTo>
                    <a:pt x="11254" y="3910"/>
                    <a:pt x="11326" y="3873"/>
                    <a:pt x="11434" y="3837"/>
                  </a:cubicBezTo>
                  <a:lnTo>
                    <a:pt x="11542" y="3873"/>
                  </a:lnTo>
                  <a:cubicBezTo>
                    <a:pt x="11903" y="3946"/>
                    <a:pt x="12083" y="4090"/>
                    <a:pt x="12264" y="4270"/>
                  </a:cubicBezTo>
                  <a:cubicBezTo>
                    <a:pt x="12480" y="4559"/>
                    <a:pt x="12624" y="4955"/>
                    <a:pt x="12769" y="5496"/>
                  </a:cubicBezTo>
                  <a:cubicBezTo>
                    <a:pt x="12877" y="6001"/>
                    <a:pt x="12985" y="6615"/>
                    <a:pt x="13237" y="7228"/>
                  </a:cubicBezTo>
                  <a:cubicBezTo>
                    <a:pt x="13418" y="7624"/>
                    <a:pt x="13562" y="7913"/>
                    <a:pt x="13814" y="8165"/>
                  </a:cubicBezTo>
                  <a:cubicBezTo>
                    <a:pt x="14139" y="8526"/>
                    <a:pt x="14572" y="8706"/>
                    <a:pt x="15149" y="8851"/>
                  </a:cubicBezTo>
                  <a:cubicBezTo>
                    <a:pt x="15726" y="8959"/>
                    <a:pt x="16483" y="9031"/>
                    <a:pt x="17493" y="9175"/>
                  </a:cubicBezTo>
                  <a:cubicBezTo>
                    <a:pt x="18251" y="9247"/>
                    <a:pt x="19008" y="9320"/>
                    <a:pt x="19729" y="9320"/>
                  </a:cubicBezTo>
                  <a:cubicBezTo>
                    <a:pt x="20703" y="9320"/>
                    <a:pt x="21605" y="9211"/>
                    <a:pt x="22362" y="8995"/>
                  </a:cubicBezTo>
                  <a:cubicBezTo>
                    <a:pt x="23156" y="8743"/>
                    <a:pt x="23805" y="8346"/>
                    <a:pt x="24202" y="7769"/>
                  </a:cubicBezTo>
                  <a:cubicBezTo>
                    <a:pt x="24562" y="7300"/>
                    <a:pt x="24815" y="6578"/>
                    <a:pt x="25031" y="5785"/>
                  </a:cubicBezTo>
                  <a:cubicBezTo>
                    <a:pt x="25212" y="4955"/>
                    <a:pt x="25320" y="4090"/>
                    <a:pt x="25320" y="3369"/>
                  </a:cubicBezTo>
                  <a:cubicBezTo>
                    <a:pt x="25320" y="2900"/>
                    <a:pt x="25284" y="2467"/>
                    <a:pt x="25176" y="2142"/>
                  </a:cubicBezTo>
                  <a:cubicBezTo>
                    <a:pt x="25103" y="1962"/>
                    <a:pt x="25067" y="1818"/>
                    <a:pt x="24959" y="1673"/>
                  </a:cubicBezTo>
                  <a:cubicBezTo>
                    <a:pt x="24851" y="1565"/>
                    <a:pt x="24707" y="1457"/>
                    <a:pt x="24526" y="1385"/>
                  </a:cubicBezTo>
                  <a:cubicBezTo>
                    <a:pt x="24310" y="1349"/>
                    <a:pt x="23985" y="1313"/>
                    <a:pt x="23625" y="1313"/>
                  </a:cubicBezTo>
                  <a:cubicBezTo>
                    <a:pt x="22074" y="1313"/>
                    <a:pt x="19333" y="1673"/>
                    <a:pt x="16411" y="1782"/>
                  </a:cubicBezTo>
                  <a:cubicBezTo>
                    <a:pt x="13121" y="1878"/>
                    <a:pt x="11677" y="2004"/>
                    <a:pt x="11409" y="2029"/>
                  </a:cubicBezTo>
                  <a:lnTo>
                    <a:pt x="11409" y="2029"/>
                  </a:lnTo>
                  <a:lnTo>
                    <a:pt x="361" y="14"/>
                  </a:lnTo>
                  <a:cubicBezTo>
                    <a:pt x="342" y="5"/>
                    <a:pt x="320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64"/>
            <p:cNvSpPr/>
            <p:nvPr/>
          </p:nvSpPr>
          <p:spPr>
            <a:xfrm>
              <a:off x="3403325" y="3253325"/>
              <a:ext cx="122650" cy="195700"/>
            </a:xfrm>
            <a:custGeom>
              <a:avLst/>
              <a:gdLst/>
              <a:ahLst/>
              <a:cxnLst/>
              <a:rect l="l" t="t" r="r" b="b"/>
              <a:pathLst>
                <a:path w="4906" h="7828" extrusionOk="0">
                  <a:moveTo>
                    <a:pt x="434" y="0"/>
                  </a:moveTo>
                  <a:cubicBezTo>
                    <a:pt x="253" y="0"/>
                    <a:pt x="109" y="145"/>
                    <a:pt x="109" y="289"/>
                  </a:cubicBezTo>
                  <a:cubicBezTo>
                    <a:pt x="109" y="289"/>
                    <a:pt x="1" y="3571"/>
                    <a:pt x="1" y="5591"/>
                  </a:cubicBezTo>
                  <a:cubicBezTo>
                    <a:pt x="1" y="6420"/>
                    <a:pt x="109" y="6961"/>
                    <a:pt x="434" y="7358"/>
                  </a:cubicBezTo>
                  <a:cubicBezTo>
                    <a:pt x="578" y="7539"/>
                    <a:pt x="758" y="7683"/>
                    <a:pt x="975" y="7755"/>
                  </a:cubicBezTo>
                  <a:cubicBezTo>
                    <a:pt x="1191" y="7791"/>
                    <a:pt x="1443" y="7827"/>
                    <a:pt x="1660" y="7827"/>
                  </a:cubicBezTo>
                  <a:cubicBezTo>
                    <a:pt x="1912" y="7827"/>
                    <a:pt x="2165" y="7791"/>
                    <a:pt x="2453" y="7791"/>
                  </a:cubicBezTo>
                  <a:cubicBezTo>
                    <a:pt x="3932" y="7647"/>
                    <a:pt x="4726" y="6997"/>
                    <a:pt x="4762" y="6961"/>
                  </a:cubicBezTo>
                  <a:cubicBezTo>
                    <a:pt x="4906" y="6853"/>
                    <a:pt x="4906" y="6673"/>
                    <a:pt x="4798" y="6529"/>
                  </a:cubicBezTo>
                  <a:cubicBezTo>
                    <a:pt x="4735" y="6466"/>
                    <a:pt x="4648" y="6427"/>
                    <a:pt x="4557" y="6427"/>
                  </a:cubicBezTo>
                  <a:cubicBezTo>
                    <a:pt x="4492" y="6427"/>
                    <a:pt x="4425" y="6447"/>
                    <a:pt x="4365" y="6493"/>
                  </a:cubicBezTo>
                  <a:cubicBezTo>
                    <a:pt x="4365" y="6493"/>
                    <a:pt x="3680" y="7070"/>
                    <a:pt x="2417" y="7178"/>
                  </a:cubicBezTo>
                  <a:cubicBezTo>
                    <a:pt x="2129" y="7214"/>
                    <a:pt x="1876" y="7214"/>
                    <a:pt x="1660" y="7214"/>
                  </a:cubicBezTo>
                  <a:cubicBezTo>
                    <a:pt x="1479" y="7214"/>
                    <a:pt x="1299" y="7214"/>
                    <a:pt x="1155" y="7178"/>
                  </a:cubicBezTo>
                  <a:cubicBezTo>
                    <a:pt x="975" y="7106"/>
                    <a:pt x="866" y="7034"/>
                    <a:pt x="758" y="6781"/>
                  </a:cubicBezTo>
                  <a:cubicBezTo>
                    <a:pt x="650" y="6565"/>
                    <a:pt x="578" y="6168"/>
                    <a:pt x="578" y="5591"/>
                  </a:cubicBezTo>
                  <a:cubicBezTo>
                    <a:pt x="578" y="4581"/>
                    <a:pt x="614" y="3283"/>
                    <a:pt x="650" y="2201"/>
                  </a:cubicBezTo>
                  <a:cubicBezTo>
                    <a:pt x="686" y="1155"/>
                    <a:pt x="722" y="325"/>
                    <a:pt x="722" y="325"/>
                  </a:cubicBezTo>
                  <a:cubicBezTo>
                    <a:pt x="722" y="145"/>
                    <a:pt x="614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64"/>
            <p:cNvSpPr/>
            <p:nvPr/>
          </p:nvSpPr>
          <p:spPr>
            <a:xfrm>
              <a:off x="3510625" y="3441775"/>
              <a:ext cx="207425" cy="137075"/>
            </a:xfrm>
            <a:custGeom>
              <a:avLst/>
              <a:gdLst/>
              <a:ahLst/>
              <a:cxnLst/>
              <a:rect l="l" t="t" r="r" b="b"/>
              <a:pathLst>
                <a:path w="8297" h="5483" extrusionOk="0">
                  <a:moveTo>
                    <a:pt x="5411" y="578"/>
                  </a:moveTo>
                  <a:cubicBezTo>
                    <a:pt x="5519" y="578"/>
                    <a:pt x="5663" y="614"/>
                    <a:pt x="5771" y="614"/>
                  </a:cubicBezTo>
                  <a:cubicBezTo>
                    <a:pt x="6493" y="722"/>
                    <a:pt x="6962" y="974"/>
                    <a:pt x="7250" y="1299"/>
                  </a:cubicBezTo>
                  <a:cubicBezTo>
                    <a:pt x="7575" y="1587"/>
                    <a:pt x="7683" y="1948"/>
                    <a:pt x="7683" y="2309"/>
                  </a:cubicBezTo>
                  <a:cubicBezTo>
                    <a:pt x="7683" y="2850"/>
                    <a:pt x="7394" y="3391"/>
                    <a:pt x="6926" y="3715"/>
                  </a:cubicBezTo>
                  <a:cubicBezTo>
                    <a:pt x="6385" y="4040"/>
                    <a:pt x="5483" y="4329"/>
                    <a:pt x="4545" y="4545"/>
                  </a:cubicBezTo>
                  <a:cubicBezTo>
                    <a:pt x="3607" y="4761"/>
                    <a:pt x="2598" y="4870"/>
                    <a:pt x="1948" y="4870"/>
                  </a:cubicBezTo>
                  <a:cubicBezTo>
                    <a:pt x="1696" y="4870"/>
                    <a:pt x="1479" y="4834"/>
                    <a:pt x="1371" y="4797"/>
                  </a:cubicBezTo>
                  <a:cubicBezTo>
                    <a:pt x="866" y="4689"/>
                    <a:pt x="614" y="4292"/>
                    <a:pt x="614" y="4004"/>
                  </a:cubicBezTo>
                  <a:cubicBezTo>
                    <a:pt x="614" y="3896"/>
                    <a:pt x="650" y="3788"/>
                    <a:pt x="758" y="3679"/>
                  </a:cubicBezTo>
                  <a:lnTo>
                    <a:pt x="758" y="3643"/>
                  </a:lnTo>
                  <a:lnTo>
                    <a:pt x="794" y="3607"/>
                  </a:lnTo>
                  <a:cubicBezTo>
                    <a:pt x="938" y="3463"/>
                    <a:pt x="1552" y="2669"/>
                    <a:pt x="2417" y="1948"/>
                  </a:cubicBezTo>
                  <a:cubicBezTo>
                    <a:pt x="3247" y="1227"/>
                    <a:pt x="4365" y="578"/>
                    <a:pt x="5411" y="578"/>
                  </a:cubicBezTo>
                  <a:close/>
                  <a:moveTo>
                    <a:pt x="5411" y="1"/>
                  </a:moveTo>
                  <a:cubicBezTo>
                    <a:pt x="4040" y="1"/>
                    <a:pt x="2778" y="830"/>
                    <a:pt x="1840" y="1660"/>
                  </a:cubicBezTo>
                  <a:cubicBezTo>
                    <a:pt x="902" y="2453"/>
                    <a:pt x="289" y="3283"/>
                    <a:pt x="289" y="3283"/>
                  </a:cubicBezTo>
                  <a:lnTo>
                    <a:pt x="290" y="3283"/>
                  </a:lnTo>
                  <a:lnTo>
                    <a:pt x="290" y="3283"/>
                  </a:lnTo>
                  <a:cubicBezTo>
                    <a:pt x="97" y="3495"/>
                    <a:pt x="1" y="3766"/>
                    <a:pt x="1" y="4004"/>
                  </a:cubicBezTo>
                  <a:cubicBezTo>
                    <a:pt x="1" y="4617"/>
                    <a:pt x="470" y="5194"/>
                    <a:pt x="1191" y="5375"/>
                  </a:cubicBezTo>
                  <a:cubicBezTo>
                    <a:pt x="1407" y="5447"/>
                    <a:pt x="1660" y="5483"/>
                    <a:pt x="1948" y="5483"/>
                  </a:cubicBezTo>
                  <a:cubicBezTo>
                    <a:pt x="2670" y="5483"/>
                    <a:pt x="3680" y="5338"/>
                    <a:pt x="4653" y="5122"/>
                  </a:cubicBezTo>
                  <a:cubicBezTo>
                    <a:pt x="5663" y="4906"/>
                    <a:pt x="6601" y="4617"/>
                    <a:pt x="7250" y="4220"/>
                  </a:cubicBezTo>
                  <a:cubicBezTo>
                    <a:pt x="7899" y="3788"/>
                    <a:pt x="8296" y="3066"/>
                    <a:pt x="8296" y="2309"/>
                  </a:cubicBezTo>
                  <a:cubicBezTo>
                    <a:pt x="8296" y="1804"/>
                    <a:pt x="8116" y="1263"/>
                    <a:pt x="7683" y="866"/>
                  </a:cubicBezTo>
                  <a:cubicBezTo>
                    <a:pt x="7286" y="433"/>
                    <a:pt x="6673" y="145"/>
                    <a:pt x="5844" y="37"/>
                  </a:cubicBezTo>
                  <a:cubicBezTo>
                    <a:pt x="5699" y="1"/>
                    <a:pt x="5555" y="1"/>
                    <a:pt x="5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64"/>
            <p:cNvSpPr/>
            <p:nvPr/>
          </p:nvSpPr>
          <p:spPr>
            <a:xfrm>
              <a:off x="3519650" y="3464200"/>
              <a:ext cx="179450" cy="87600"/>
            </a:xfrm>
            <a:custGeom>
              <a:avLst/>
              <a:gdLst/>
              <a:ahLst/>
              <a:cxnLst/>
              <a:rect l="l" t="t" r="r" b="b"/>
              <a:pathLst>
                <a:path w="7178" h="3504" extrusionOk="0">
                  <a:moveTo>
                    <a:pt x="6850" y="0"/>
                  </a:moveTo>
                  <a:cubicBezTo>
                    <a:pt x="6778" y="0"/>
                    <a:pt x="6704" y="27"/>
                    <a:pt x="6637" y="77"/>
                  </a:cubicBezTo>
                  <a:lnTo>
                    <a:pt x="6601" y="113"/>
                  </a:lnTo>
                  <a:cubicBezTo>
                    <a:pt x="6420" y="258"/>
                    <a:pt x="5591" y="943"/>
                    <a:pt x="4401" y="1592"/>
                  </a:cubicBezTo>
                  <a:cubicBezTo>
                    <a:pt x="3246" y="2241"/>
                    <a:pt x="1732" y="2854"/>
                    <a:pt x="289" y="2891"/>
                  </a:cubicBezTo>
                  <a:cubicBezTo>
                    <a:pt x="109" y="2891"/>
                    <a:pt x="0" y="3035"/>
                    <a:pt x="0" y="3215"/>
                  </a:cubicBezTo>
                  <a:cubicBezTo>
                    <a:pt x="0" y="3359"/>
                    <a:pt x="145" y="3504"/>
                    <a:pt x="289" y="3504"/>
                  </a:cubicBezTo>
                  <a:cubicBezTo>
                    <a:pt x="2020" y="3432"/>
                    <a:pt x="3679" y="2674"/>
                    <a:pt x="4942" y="1953"/>
                  </a:cubicBezTo>
                  <a:cubicBezTo>
                    <a:pt x="6204" y="1231"/>
                    <a:pt x="7033" y="546"/>
                    <a:pt x="7033" y="546"/>
                  </a:cubicBezTo>
                  <a:cubicBezTo>
                    <a:pt x="7142" y="438"/>
                    <a:pt x="7178" y="222"/>
                    <a:pt x="7070" y="113"/>
                  </a:cubicBezTo>
                  <a:cubicBezTo>
                    <a:pt x="7012" y="36"/>
                    <a:pt x="6933" y="0"/>
                    <a:pt x="6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64"/>
            <p:cNvSpPr/>
            <p:nvPr/>
          </p:nvSpPr>
          <p:spPr>
            <a:xfrm>
              <a:off x="3448425" y="3008125"/>
              <a:ext cx="265700" cy="114050"/>
            </a:xfrm>
            <a:custGeom>
              <a:avLst/>
              <a:gdLst/>
              <a:ahLst/>
              <a:cxnLst/>
              <a:rect l="l" t="t" r="r" b="b"/>
              <a:pathLst>
                <a:path w="10628" h="4562" extrusionOk="0">
                  <a:moveTo>
                    <a:pt x="6842" y="0"/>
                  </a:moveTo>
                  <a:cubicBezTo>
                    <a:pt x="6622" y="0"/>
                    <a:pt x="6397" y="11"/>
                    <a:pt x="6168" y="34"/>
                  </a:cubicBezTo>
                  <a:cubicBezTo>
                    <a:pt x="4040" y="287"/>
                    <a:pt x="2525" y="2451"/>
                    <a:pt x="1767" y="2811"/>
                  </a:cubicBezTo>
                  <a:cubicBezTo>
                    <a:pt x="1010" y="3208"/>
                    <a:pt x="0" y="3208"/>
                    <a:pt x="0" y="3208"/>
                  </a:cubicBezTo>
                  <a:cubicBezTo>
                    <a:pt x="0" y="3208"/>
                    <a:pt x="1243" y="4561"/>
                    <a:pt x="1988" y="4561"/>
                  </a:cubicBezTo>
                  <a:cubicBezTo>
                    <a:pt x="2095" y="4561"/>
                    <a:pt x="2191" y="4534"/>
                    <a:pt x="2272" y="4471"/>
                  </a:cubicBezTo>
                  <a:cubicBezTo>
                    <a:pt x="2885" y="3966"/>
                    <a:pt x="5158" y="1693"/>
                    <a:pt x="7791" y="1441"/>
                  </a:cubicBezTo>
                  <a:cubicBezTo>
                    <a:pt x="8395" y="1384"/>
                    <a:pt x="8881" y="1365"/>
                    <a:pt x="9268" y="1365"/>
                  </a:cubicBezTo>
                  <a:cubicBezTo>
                    <a:pt x="9956" y="1365"/>
                    <a:pt x="10327" y="1424"/>
                    <a:pt x="10484" y="1424"/>
                  </a:cubicBezTo>
                  <a:cubicBezTo>
                    <a:pt x="10628" y="1424"/>
                    <a:pt x="10593" y="1375"/>
                    <a:pt x="10460" y="1188"/>
                  </a:cubicBezTo>
                  <a:cubicBezTo>
                    <a:pt x="10106" y="738"/>
                    <a:pt x="8660" y="0"/>
                    <a:pt x="6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64"/>
            <p:cNvSpPr/>
            <p:nvPr/>
          </p:nvSpPr>
          <p:spPr>
            <a:xfrm>
              <a:off x="3440300" y="3000850"/>
              <a:ext cx="279550" cy="128075"/>
            </a:xfrm>
            <a:custGeom>
              <a:avLst/>
              <a:gdLst/>
              <a:ahLst/>
              <a:cxnLst/>
              <a:rect l="l" t="t" r="r" b="b"/>
              <a:pathLst>
                <a:path w="11182" h="5123" extrusionOk="0">
                  <a:moveTo>
                    <a:pt x="7250" y="614"/>
                  </a:moveTo>
                  <a:cubicBezTo>
                    <a:pt x="8116" y="614"/>
                    <a:pt x="8873" y="758"/>
                    <a:pt x="9450" y="1011"/>
                  </a:cubicBezTo>
                  <a:cubicBezTo>
                    <a:pt x="9731" y="1116"/>
                    <a:pt x="9977" y="1221"/>
                    <a:pt x="10156" y="1359"/>
                  </a:cubicBezTo>
                  <a:lnTo>
                    <a:pt x="10156" y="1359"/>
                  </a:lnTo>
                  <a:cubicBezTo>
                    <a:pt x="9999" y="1349"/>
                    <a:pt x="9817" y="1335"/>
                    <a:pt x="9594" y="1335"/>
                  </a:cubicBezTo>
                  <a:cubicBezTo>
                    <a:pt x="9198" y="1335"/>
                    <a:pt x="8693" y="1371"/>
                    <a:pt x="8080" y="1443"/>
                  </a:cubicBezTo>
                  <a:cubicBezTo>
                    <a:pt x="6709" y="1552"/>
                    <a:pt x="5447" y="2201"/>
                    <a:pt x="4437" y="2886"/>
                  </a:cubicBezTo>
                  <a:cubicBezTo>
                    <a:pt x="3932" y="3247"/>
                    <a:pt x="3499" y="3571"/>
                    <a:pt x="3138" y="3860"/>
                  </a:cubicBezTo>
                  <a:cubicBezTo>
                    <a:pt x="2814" y="4148"/>
                    <a:pt x="2561" y="4401"/>
                    <a:pt x="2417" y="4509"/>
                  </a:cubicBezTo>
                  <a:lnTo>
                    <a:pt x="2309" y="4545"/>
                  </a:lnTo>
                  <a:cubicBezTo>
                    <a:pt x="2237" y="4545"/>
                    <a:pt x="2020" y="4473"/>
                    <a:pt x="1840" y="4365"/>
                  </a:cubicBezTo>
                  <a:cubicBezTo>
                    <a:pt x="1571" y="4197"/>
                    <a:pt x="1270" y="3965"/>
                    <a:pt x="1026" y="3730"/>
                  </a:cubicBezTo>
                  <a:lnTo>
                    <a:pt x="1026" y="3730"/>
                  </a:lnTo>
                  <a:cubicBezTo>
                    <a:pt x="1382" y="3678"/>
                    <a:pt x="1826" y="3579"/>
                    <a:pt x="2237" y="3391"/>
                  </a:cubicBezTo>
                  <a:cubicBezTo>
                    <a:pt x="2453" y="3247"/>
                    <a:pt x="2706" y="3030"/>
                    <a:pt x="2994" y="2778"/>
                  </a:cubicBezTo>
                  <a:cubicBezTo>
                    <a:pt x="3860" y="1984"/>
                    <a:pt x="5050" y="794"/>
                    <a:pt x="6529" y="650"/>
                  </a:cubicBezTo>
                  <a:cubicBezTo>
                    <a:pt x="6781" y="614"/>
                    <a:pt x="6998" y="614"/>
                    <a:pt x="7250" y="614"/>
                  </a:cubicBezTo>
                  <a:close/>
                  <a:moveTo>
                    <a:pt x="7250" y="1"/>
                  </a:moveTo>
                  <a:cubicBezTo>
                    <a:pt x="6998" y="1"/>
                    <a:pt x="6709" y="1"/>
                    <a:pt x="6457" y="37"/>
                  </a:cubicBezTo>
                  <a:cubicBezTo>
                    <a:pt x="5302" y="181"/>
                    <a:pt x="4329" y="830"/>
                    <a:pt x="3571" y="1443"/>
                  </a:cubicBezTo>
                  <a:cubicBezTo>
                    <a:pt x="3210" y="1768"/>
                    <a:pt x="2850" y="2093"/>
                    <a:pt x="2597" y="2345"/>
                  </a:cubicBezTo>
                  <a:cubicBezTo>
                    <a:pt x="2309" y="2598"/>
                    <a:pt x="2092" y="2778"/>
                    <a:pt x="1948" y="2850"/>
                  </a:cubicBezTo>
                  <a:cubicBezTo>
                    <a:pt x="1624" y="2994"/>
                    <a:pt x="1191" y="3102"/>
                    <a:pt x="866" y="3139"/>
                  </a:cubicBezTo>
                  <a:cubicBezTo>
                    <a:pt x="722" y="3175"/>
                    <a:pt x="578" y="3175"/>
                    <a:pt x="469" y="3175"/>
                  </a:cubicBezTo>
                  <a:lnTo>
                    <a:pt x="325" y="3175"/>
                  </a:lnTo>
                  <a:cubicBezTo>
                    <a:pt x="217" y="3175"/>
                    <a:pt x="109" y="3247"/>
                    <a:pt x="37" y="3355"/>
                  </a:cubicBezTo>
                  <a:cubicBezTo>
                    <a:pt x="0" y="3463"/>
                    <a:pt x="37" y="3607"/>
                    <a:pt x="109" y="3680"/>
                  </a:cubicBezTo>
                  <a:cubicBezTo>
                    <a:pt x="109" y="3716"/>
                    <a:pt x="433" y="4040"/>
                    <a:pt x="866" y="4401"/>
                  </a:cubicBezTo>
                  <a:cubicBezTo>
                    <a:pt x="1046" y="4581"/>
                    <a:pt x="1299" y="4762"/>
                    <a:pt x="1551" y="4870"/>
                  </a:cubicBezTo>
                  <a:cubicBezTo>
                    <a:pt x="1768" y="5014"/>
                    <a:pt x="2020" y="5122"/>
                    <a:pt x="2309" y="5122"/>
                  </a:cubicBezTo>
                  <a:cubicBezTo>
                    <a:pt x="2453" y="5122"/>
                    <a:pt x="2633" y="5086"/>
                    <a:pt x="2778" y="4978"/>
                  </a:cubicBezTo>
                  <a:cubicBezTo>
                    <a:pt x="2958" y="4834"/>
                    <a:pt x="3210" y="4617"/>
                    <a:pt x="3535" y="4329"/>
                  </a:cubicBezTo>
                  <a:cubicBezTo>
                    <a:pt x="4545" y="3463"/>
                    <a:pt x="6276" y="2201"/>
                    <a:pt x="8152" y="2020"/>
                  </a:cubicBezTo>
                  <a:cubicBezTo>
                    <a:pt x="8729" y="1984"/>
                    <a:pt x="9234" y="1948"/>
                    <a:pt x="9594" y="1948"/>
                  </a:cubicBezTo>
                  <a:cubicBezTo>
                    <a:pt x="9919" y="1948"/>
                    <a:pt x="10171" y="1948"/>
                    <a:pt x="10388" y="1984"/>
                  </a:cubicBezTo>
                  <a:cubicBezTo>
                    <a:pt x="10568" y="1984"/>
                    <a:pt x="10676" y="2020"/>
                    <a:pt x="10785" y="2020"/>
                  </a:cubicBezTo>
                  <a:cubicBezTo>
                    <a:pt x="10857" y="2020"/>
                    <a:pt x="10893" y="2020"/>
                    <a:pt x="10965" y="1984"/>
                  </a:cubicBezTo>
                  <a:cubicBezTo>
                    <a:pt x="11001" y="1984"/>
                    <a:pt x="11073" y="1948"/>
                    <a:pt x="11109" y="1876"/>
                  </a:cubicBezTo>
                  <a:cubicBezTo>
                    <a:pt x="11181" y="1804"/>
                    <a:pt x="11181" y="1732"/>
                    <a:pt x="11181" y="1660"/>
                  </a:cubicBezTo>
                  <a:cubicBezTo>
                    <a:pt x="11181" y="1588"/>
                    <a:pt x="11181" y="1552"/>
                    <a:pt x="11145" y="1515"/>
                  </a:cubicBezTo>
                  <a:cubicBezTo>
                    <a:pt x="11109" y="1407"/>
                    <a:pt x="11073" y="1371"/>
                    <a:pt x="11001" y="1299"/>
                  </a:cubicBezTo>
                  <a:cubicBezTo>
                    <a:pt x="10893" y="1155"/>
                    <a:pt x="10712" y="1011"/>
                    <a:pt x="10496" y="866"/>
                  </a:cubicBezTo>
                  <a:cubicBezTo>
                    <a:pt x="9811" y="433"/>
                    <a:pt x="8657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64"/>
            <p:cNvSpPr/>
            <p:nvPr/>
          </p:nvSpPr>
          <p:spPr>
            <a:xfrm>
              <a:off x="3222100" y="3043825"/>
              <a:ext cx="154200" cy="61775"/>
            </a:xfrm>
            <a:custGeom>
              <a:avLst/>
              <a:gdLst/>
              <a:ahLst/>
              <a:cxnLst/>
              <a:rect l="l" t="t" r="r" b="b"/>
              <a:pathLst>
                <a:path w="6168" h="2471" extrusionOk="0">
                  <a:moveTo>
                    <a:pt x="1786" y="0"/>
                  </a:moveTo>
                  <a:cubicBezTo>
                    <a:pt x="1695" y="0"/>
                    <a:pt x="1604" y="4"/>
                    <a:pt x="1515" y="13"/>
                  </a:cubicBezTo>
                  <a:cubicBezTo>
                    <a:pt x="0" y="121"/>
                    <a:pt x="108" y="1131"/>
                    <a:pt x="108" y="1131"/>
                  </a:cubicBezTo>
                  <a:cubicBezTo>
                    <a:pt x="108" y="1131"/>
                    <a:pt x="758" y="1275"/>
                    <a:pt x="2886" y="1888"/>
                  </a:cubicBezTo>
                  <a:cubicBezTo>
                    <a:pt x="4332" y="2330"/>
                    <a:pt x="4862" y="2471"/>
                    <a:pt x="5166" y="2471"/>
                  </a:cubicBezTo>
                  <a:cubicBezTo>
                    <a:pt x="5310" y="2471"/>
                    <a:pt x="5403" y="2440"/>
                    <a:pt x="5519" y="2393"/>
                  </a:cubicBezTo>
                  <a:cubicBezTo>
                    <a:pt x="5915" y="2285"/>
                    <a:pt x="6168" y="1275"/>
                    <a:pt x="6168" y="1275"/>
                  </a:cubicBezTo>
                  <a:lnTo>
                    <a:pt x="6168" y="1275"/>
                  </a:lnTo>
                  <a:cubicBezTo>
                    <a:pt x="6078" y="1357"/>
                    <a:pt x="5963" y="1389"/>
                    <a:pt x="5840" y="1389"/>
                  </a:cubicBezTo>
                  <a:cubicBezTo>
                    <a:pt x="5422" y="1389"/>
                    <a:pt x="4905" y="1023"/>
                    <a:pt x="4905" y="1023"/>
                  </a:cubicBezTo>
                  <a:cubicBezTo>
                    <a:pt x="4905" y="1023"/>
                    <a:pt x="3244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64"/>
            <p:cNvSpPr/>
            <p:nvPr/>
          </p:nvSpPr>
          <p:spPr>
            <a:xfrm>
              <a:off x="3217575" y="3036025"/>
              <a:ext cx="166850" cy="76650"/>
            </a:xfrm>
            <a:custGeom>
              <a:avLst/>
              <a:gdLst/>
              <a:ahLst/>
              <a:cxnLst/>
              <a:rect l="l" t="t" r="r" b="b"/>
              <a:pathLst>
                <a:path w="6674" h="3066" extrusionOk="0">
                  <a:moveTo>
                    <a:pt x="1912" y="613"/>
                  </a:moveTo>
                  <a:cubicBezTo>
                    <a:pt x="2598" y="613"/>
                    <a:pt x="3355" y="866"/>
                    <a:pt x="3932" y="1082"/>
                  </a:cubicBezTo>
                  <a:cubicBezTo>
                    <a:pt x="4221" y="1227"/>
                    <a:pt x="4473" y="1335"/>
                    <a:pt x="4654" y="1443"/>
                  </a:cubicBezTo>
                  <a:cubicBezTo>
                    <a:pt x="4726" y="1479"/>
                    <a:pt x="4798" y="1515"/>
                    <a:pt x="4870" y="1551"/>
                  </a:cubicBezTo>
                  <a:lnTo>
                    <a:pt x="4916" y="1574"/>
                  </a:lnTo>
                  <a:lnTo>
                    <a:pt x="4916" y="1574"/>
                  </a:lnTo>
                  <a:lnTo>
                    <a:pt x="4906" y="1587"/>
                  </a:lnTo>
                  <a:cubicBezTo>
                    <a:pt x="4906" y="1587"/>
                    <a:pt x="5050" y="1659"/>
                    <a:pt x="5267" y="1768"/>
                  </a:cubicBezTo>
                  <a:cubicBezTo>
                    <a:pt x="5418" y="1859"/>
                    <a:pt x="5647" y="1950"/>
                    <a:pt x="5887" y="1976"/>
                  </a:cubicBezTo>
                  <a:lnTo>
                    <a:pt x="5887" y="1976"/>
                  </a:lnTo>
                  <a:cubicBezTo>
                    <a:pt x="5874" y="2004"/>
                    <a:pt x="5859" y="2031"/>
                    <a:pt x="5844" y="2056"/>
                  </a:cubicBezTo>
                  <a:cubicBezTo>
                    <a:pt x="5808" y="2164"/>
                    <a:pt x="5736" y="2273"/>
                    <a:pt x="5700" y="2345"/>
                  </a:cubicBezTo>
                  <a:lnTo>
                    <a:pt x="5627" y="2417"/>
                  </a:lnTo>
                  <a:cubicBezTo>
                    <a:pt x="5483" y="2453"/>
                    <a:pt x="5447" y="2489"/>
                    <a:pt x="5375" y="2489"/>
                  </a:cubicBezTo>
                  <a:cubicBezTo>
                    <a:pt x="5159" y="2489"/>
                    <a:pt x="4618" y="2345"/>
                    <a:pt x="3139" y="1912"/>
                  </a:cubicBezTo>
                  <a:cubicBezTo>
                    <a:pt x="1749" y="1511"/>
                    <a:pt x="990" y="1311"/>
                    <a:pt x="631" y="1220"/>
                  </a:cubicBezTo>
                  <a:lnTo>
                    <a:pt x="631" y="1220"/>
                  </a:lnTo>
                  <a:cubicBezTo>
                    <a:pt x="645" y="1152"/>
                    <a:pt x="672" y="1077"/>
                    <a:pt x="722" y="1010"/>
                  </a:cubicBezTo>
                  <a:cubicBezTo>
                    <a:pt x="867" y="866"/>
                    <a:pt x="1119" y="686"/>
                    <a:pt x="1696" y="613"/>
                  </a:cubicBezTo>
                  <a:close/>
                  <a:moveTo>
                    <a:pt x="1912" y="0"/>
                  </a:moveTo>
                  <a:cubicBezTo>
                    <a:pt x="1840" y="0"/>
                    <a:pt x="1732" y="0"/>
                    <a:pt x="1660" y="36"/>
                  </a:cubicBezTo>
                  <a:cubicBezTo>
                    <a:pt x="939" y="72"/>
                    <a:pt x="506" y="325"/>
                    <a:pt x="253" y="613"/>
                  </a:cubicBezTo>
                  <a:cubicBezTo>
                    <a:pt x="37" y="938"/>
                    <a:pt x="1" y="1263"/>
                    <a:pt x="1" y="1407"/>
                  </a:cubicBezTo>
                  <a:lnTo>
                    <a:pt x="1" y="1479"/>
                  </a:lnTo>
                  <a:cubicBezTo>
                    <a:pt x="1" y="1623"/>
                    <a:pt x="109" y="1732"/>
                    <a:pt x="253" y="1732"/>
                  </a:cubicBezTo>
                  <a:lnTo>
                    <a:pt x="253" y="1768"/>
                  </a:lnTo>
                  <a:cubicBezTo>
                    <a:pt x="398" y="1768"/>
                    <a:pt x="1119" y="1948"/>
                    <a:pt x="2994" y="2489"/>
                  </a:cubicBezTo>
                  <a:cubicBezTo>
                    <a:pt x="4473" y="2922"/>
                    <a:pt x="4978" y="3066"/>
                    <a:pt x="5375" y="3066"/>
                  </a:cubicBezTo>
                  <a:cubicBezTo>
                    <a:pt x="5555" y="3066"/>
                    <a:pt x="5700" y="3030"/>
                    <a:pt x="5808" y="2994"/>
                  </a:cubicBezTo>
                  <a:cubicBezTo>
                    <a:pt x="5988" y="2922"/>
                    <a:pt x="6132" y="2777"/>
                    <a:pt x="6204" y="2633"/>
                  </a:cubicBezTo>
                  <a:cubicBezTo>
                    <a:pt x="6349" y="2453"/>
                    <a:pt x="6457" y="2200"/>
                    <a:pt x="6529" y="2020"/>
                  </a:cubicBezTo>
                  <a:cubicBezTo>
                    <a:pt x="6601" y="1804"/>
                    <a:pt x="6637" y="1659"/>
                    <a:pt x="6637" y="1659"/>
                  </a:cubicBezTo>
                  <a:cubicBezTo>
                    <a:pt x="6673" y="1515"/>
                    <a:pt x="6601" y="1371"/>
                    <a:pt x="6493" y="1335"/>
                  </a:cubicBezTo>
                  <a:cubicBezTo>
                    <a:pt x="6444" y="1302"/>
                    <a:pt x="6381" y="1285"/>
                    <a:pt x="6320" y="1285"/>
                  </a:cubicBezTo>
                  <a:cubicBezTo>
                    <a:pt x="6245" y="1285"/>
                    <a:pt x="6172" y="1311"/>
                    <a:pt x="6132" y="1371"/>
                  </a:cubicBezTo>
                  <a:cubicBezTo>
                    <a:pt x="6096" y="1371"/>
                    <a:pt x="6096" y="1407"/>
                    <a:pt x="6024" y="1407"/>
                  </a:cubicBezTo>
                  <a:cubicBezTo>
                    <a:pt x="5880" y="1407"/>
                    <a:pt x="5700" y="1335"/>
                    <a:pt x="5519" y="1263"/>
                  </a:cubicBezTo>
                  <a:cubicBezTo>
                    <a:pt x="5447" y="1191"/>
                    <a:pt x="5375" y="1154"/>
                    <a:pt x="5339" y="1118"/>
                  </a:cubicBezTo>
                  <a:lnTo>
                    <a:pt x="5267" y="1082"/>
                  </a:lnTo>
                  <a:lnTo>
                    <a:pt x="5231" y="1082"/>
                  </a:lnTo>
                  <a:cubicBezTo>
                    <a:pt x="5231" y="1046"/>
                    <a:pt x="4798" y="794"/>
                    <a:pt x="4149" y="541"/>
                  </a:cubicBezTo>
                  <a:cubicBezTo>
                    <a:pt x="3536" y="289"/>
                    <a:pt x="2742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64"/>
            <p:cNvSpPr/>
            <p:nvPr/>
          </p:nvSpPr>
          <p:spPr>
            <a:xfrm>
              <a:off x="3744175" y="2649575"/>
              <a:ext cx="185750" cy="297200"/>
            </a:xfrm>
            <a:custGeom>
              <a:avLst/>
              <a:gdLst/>
              <a:ahLst/>
              <a:cxnLst/>
              <a:rect l="l" t="t" r="r" b="b"/>
              <a:pathLst>
                <a:path w="7430" h="11888" extrusionOk="0">
                  <a:moveTo>
                    <a:pt x="712" y="1"/>
                  </a:moveTo>
                  <a:cubicBezTo>
                    <a:pt x="275" y="1"/>
                    <a:pt x="0" y="58"/>
                    <a:pt x="0" y="58"/>
                  </a:cubicBezTo>
                  <a:cubicBezTo>
                    <a:pt x="0" y="58"/>
                    <a:pt x="5663" y="2438"/>
                    <a:pt x="6168" y="11888"/>
                  </a:cubicBezTo>
                  <a:lnTo>
                    <a:pt x="7286" y="11743"/>
                  </a:lnTo>
                  <a:cubicBezTo>
                    <a:pt x="7286" y="11743"/>
                    <a:pt x="7430" y="7343"/>
                    <a:pt x="5518" y="3304"/>
                  </a:cubicBezTo>
                  <a:cubicBezTo>
                    <a:pt x="4158" y="399"/>
                    <a:pt x="1867" y="1"/>
                    <a:pt x="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64"/>
            <p:cNvSpPr/>
            <p:nvPr/>
          </p:nvSpPr>
          <p:spPr>
            <a:xfrm>
              <a:off x="3736050" y="2641975"/>
              <a:ext cx="198400" cy="312025"/>
            </a:xfrm>
            <a:custGeom>
              <a:avLst/>
              <a:gdLst/>
              <a:ahLst/>
              <a:cxnLst/>
              <a:rect l="l" t="t" r="r" b="b"/>
              <a:pathLst>
                <a:path w="7936" h="12481" extrusionOk="0">
                  <a:moveTo>
                    <a:pt x="1384" y="626"/>
                  </a:moveTo>
                  <a:cubicBezTo>
                    <a:pt x="1898" y="660"/>
                    <a:pt x="2554" y="777"/>
                    <a:pt x="3210" y="1119"/>
                  </a:cubicBezTo>
                  <a:cubicBezTo>
                    <a:pt x="4040" y="1552"/>
                    <a:pt x="4906" y="2345"/>
                    <a:pt x="5591" y="3752"/>
                  </a:cubicBezTo>
                  <a:cubicBezTo>
                    <a:pt x="7165" y="7109"/>
                    <a:pt x="7314" y="10806"/>
                    <a:pt x="7322" y="11783"/>
                  </a:cubicBezTo>
                  <a:lnTo>
                    <a:pt x="7322" y="11783"/>
                  </a:lnTo>
                  <a:lnTo>
                    <a:pt x="6762" y="11837"/>
                  </a:lnTo>
                  <a:lnTo>
                    <a:pt x="6762" y="11837"/>
                  </a:lnTo>
                  <a:cubicBezTo>
                    <a:pt x="6459" y="7259"/>
                    <a:pt x="4944" y="4324"/>
                    <a:pt x="3463" y="2526"/>
                  </a:cubicBezTo>
                  <a:cubicBezTo>
                    <a:pt x="2690" y="1626"/>
                    <a:pt x="1943" y="1014"/>
                    <a:pt x="1384" y="626"/>
                  </a:cubicBezTo>
                  <a:close/>
                  <a:moveTo>
                    <a:pt x="1010" y="1"/>
                  </a:moveTo>
                  <a:cubicBezTo>
                    <a:pt x="578" y="1"/>
                    <a:pt x="289" y="73"/>
                    <a:pt x="253" y="73"/>
                  </a:cubicBezTo>
                  <a:cubicBezTo>
                    <a:pt x="145" y="73"/>
                    <a:pt x="37" y="181"/>
                    <a:pt x="37" y="326"/>
                  </a:cubicBezTo>
                  <a:cubicBezTo>
                    <a:pt x="1" y="470"/>
                    <a:pt x="73" y="578"/>
                    <a:pt x="217" y="614"/>
                  </a:cubicBezTo>
                  <a:lnTo>
                    <a:pt x="217" y="650"/>
                  </a:lnTo>
                  <a:cubicBezTo>
                    <a:pt x="361" y="686"/>
                    <a:pt x="1732" y="1335"/>
                    <a:pt x="3102" y="3103"/>
                  </a:cubicBezTo>
                  <a:cubicBezTo>
                    <a:pt x="4509" y="4834"/>
                    <a:pt x="5952" y="7683"/>
                    <a:pt x="6204" y="12192"/>
                  </a:cubicBezTo>
                  <a:cubicBezTo>
                    <a:pt x="6204" y="12264"/>
                    <a:pt x="6240" y="12372"/>
                    <a:pt x="6276" y="12408"/>
                  </a:cubicBezTo>
                  <a:cubicBezTo>
                    <a:pt x="6348" y="12480"/>
                    <a:pt x="6420" y="12480"/>
                    <a:pt x="6529" y="12480"/>
                  </a:cubicBezTo>
                  <a:lnTo>
                    <a:pt x="7647" y="12336"/>
                  </a:lnTo>
                  <a:cubicBezTo>
                    <a:pt x="7791" y="12336"/>
                    <a:pt x="7899" y="12228"/>
                    <a:pt x="7935" y="12047"/>
                  </a:cubicBezTo>
                  <a:cubicBezTo>
                    <a:pt x="7935" y="12047"/>
                    <a:pt x="7935" y="12011"/>
                    <a:pt x="7935" y="11867"/>
                  </a:cubicBezTo>
                  <a:cubicBezTo>
                    <a:pt x="7935" y="11001"/>
                    <a:pt x="7827" y="7106"/>
                    <a:pt x="6132" y="3499"/>
                  </a:cubicBezTo>
                  <a:cubicBezTo>
                    <a:pt x="5411" y="1985"/>
                    <a:pt x="4437" y="1083"/>
                    <a:pt x="3499" y="614"/>
                  </a:cubicBezTo>
                  <a:cubicBezTo>
                    <a:pt x="2561" y="109"/>
                    <a:pt x="1624" y="1"/>
                    <a:pt x="1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64"/>
            <p:cNvSpPr/>
            <p:nvPr/>
          </p:nvSpPr>
          <p:spPr>
            <a:xfrm>
              <a:off x="3817200" y="2908125"/>
              <a:ext cx="233550" cy="136925"/>
            </a:xfrm>
            <a:custGeom>
              <a:avLst/>
              <a:gdLst/>
              <a:ahLst/>
              <a:cxnLst/>
              <a:rect l="l" t="t" r="r" b="b"/>
              <a:pathLst>
                <a:path w="9342" h="5477" extrusionOk="0">
                  <a:moveTo>
                    <a:pt x="7313" y="0"/>
                  </a:moveTo>
                  <a:cubicBezTo>
                    <a:pt x="7114" y="0"/>
                    <a:pt x="6910" y="34"/>
                    <a:pt x="6709" y="103"/>
                  </a:cubicBezTo>
                  <a:lnTo>
                    <a:pt x="1407" y="2015"/>
                  </a:lnTo>
                  <a:cubicBezTo>
                    <a:pt x="469" y="2339"/>
                    <a:pt x="1" y="3349"/>
                    <a:pt x="325" y="4287"/>
                  </a:cubicBezTo>
                  <a:cubicBezTo>
                    <a:pt x="578" y="5044"/>
                    <a:pt x="1263" y="5477"/>
                    <a:pt x="2020" y="5477"/>
                  </a:cubicBezTo>
                  <a:cubicBezTo>
                    <a:pt x="2201" y="5477"/>
                    <a:pt x="2417" y="5441"/>
                    <a:pt x="2633" y="5369"/>
                  </a:cubicBezTo>
                  <a:lnTo>
                    <a:pt x="7899" y="3493"/>
                  </a:lnTo>
                  <a:cubicBezTo>
                    <a:pt x="8837" y="3169"/>
                    <a:pt x="9342" y="2123"/>
                    <a:pt x="8981" y="1185"/>
                  </a:cubicBezTo>
                  <a:cubicBezTo>
                    <a:pt x="8726" y="448"/>
                    <a:pt x="8047" y="0"/>
                    <a:pt x="7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64"/>
            <p:cNvSpPr/>
            <p:nvPr/>
          </p:nvSpPr>
          <p:spPr>
            <a:xfrm>
              <a:off x="3815400" y="2900775"/>
              <a:ext cx="237175" cy="152400"/>
            </a:xfrm>
            <a:custGeom>
              <a:avLst/>
              <a:gdLst/>
              <a:ahLst/>
              <a:cxnLst/>
              <a:rect l="l" t="t" r="r" b="b"/>
              <a:pathLst>
                <a:path w="9487" h="6096" extrusionOk="0">
                  <a:moveTo>
                    <a:pt x="7394" y="613"/>
                  </a:moveTo>
                  <a:cubicBezTo>
                    <a:pt x="8007" y="613"/>
                    <a:pt x="8584" y="974"/>
                    <a:pt x="8801" y="1587"/>
                  </a:cubicBezTo>
                  <a:cubicBezTo>
                    <a:pt x="8837" y="1768"/>
                    <a:pt x="8873" y="1912"/>
                    <a:pt x="8873" y="2092"/>
                  </a:cubicBezTo>
                  <a:cubicBezTo>
                    <a:pt x="8873" y="2705"/>
                    <a:pt x="8476" y="3282"/>
                    <a:pt x="7899" y="3499"/>
                  </a:cubicBezTo>
                  <a:lnTo>
                    <a:pt x="2597" y="5410"/>
                  </a:lnTo>
                  <a:cubicBezTo>
                    <a:pt x="2417" y="5446"/>
                    <a:pt x="2237" y="5482"/>
                    <a:pt x="2092" y="5482"/>
                  </a:cubicBezTo>
                  <a:cubicBezTo>
                    <a:pt x="1479" y="5482"/>
                    <a:pt x="902" y="5086"/>
                    <a:pt x="686" y="4473"/>
                  </a:cubicBezTo>
                  <a:cubicBezTo>
                    <a:pt x="614" y="4328"/>
                    <a:pt x="577" y="4148"/>
                    <a:pt x="577" y="4004"/>
                  </a:cubicBezTo>
                  <a:cubicBezTo>
                    <a:pt x="577" y="3391"/>
                    <a:pt x="974" y="2813"/>
                    <a:pt x="1587" y="2597"/>
                  </a:cubicBezTo>
                  <a:lnTo>
                    <a:pt x="6889" y="686"/>
                  </a:lnTo>
                  <a:cubicBezTo>
                    <a:pt x="7033" y="613"/>
                    <a:pt x="7214" y="613"/>
                    <a:pt x="7394" y="613"/>
                  </a:cubicBezTo>
                  <a:close/>
                  <a:moveTo>
                    <a:pt x="7394" y="0"/>
                  </a:moveTo>
                  <a:cubicBezTo>
                    <a:pt x="7142" y="0"/>
                    <a:pt x="6889" y="36"/>
                    <a:pt x="6673" y="108"/>
                  </a:cubicBezTo>
                  <a:lnTo>
                    <a:pt x="1371" y="2020"/>
                  </a:lnTo>
                  <a:cubicBezTo>
                    <a:pt x="541" y="2309"/>
                    <a:pt x="0" y="3138"/>
                    <a:pt x="0" y="4004"/>
                  </a:cubicBezTo>
                  <a:cubicBezTo>
                    <a:pt x="0" y="4220"/>
                    <a:pt x="36" y="4473"/>
                    <a:pt x="109" y="4689"/>
                  </a:cubicBezTo>
                  <a:cubicBezTo>
                    <a:pt x="433" y="5555"/>
                    <a:pt x="1227" y="6096"/>
                    <a:pt x="2092" y="6096"/>
                  </a:cubicBezTo>
                  <a:cubicBezTo>
                    <a:pt x="2309" y="6096"/>
                    <a:pt x="2561" y="6060"/>
                    <a:pt x="2778" y="5951"/>
                  </a:cubicBezTo>
                  <a:lnTo>
                    <a:pt x="8079" y="4076"/>
                  </a:lnTo>
                  <a:cubicBezTo>
                    <a:pt x="8945" y="3751"/>
                    <a:pt x="9486" y="2958"/>
                    <a:pt x="9486" y="2092"/>
                  </a:cubicBezTo>
                  <a:cubicBezTo>
                    <a:pt x="9486" y="1876"/>
                    <a:pt x="9450" y="1623"/>
                    <a:pt x="9342" y="1371"/>
                  </a:cubicBezTo>
                  <a:cubicBezTo>
                    <a:pt x="9053" y="541"/>
                    <a:pt x="822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64"/>
            <p:cNvSpPr/>
            <p:nvPr/>
          </p:nvSpPr>
          <p:spPr>
            <a:xfrm>
              <a:off x="3821700" y="2967975"/>
              <a:ext cx="66750" cy="73075"/>
            </a:xfrm>
            <a:custGeom>
              <a:avLst/>
              <a:gdLst/>
              <a:ahLst/>
              <a:cxnLst/>
              <a:rect l="l" t="t" r="r" b="b"/>
              <a:pathLst>
                <a:path w="2670" h="2923" extrusionOk="0">
                  <a:moveTo>
                    <a:pt x="1091" y="0"/>
                  </a:moveTo>
                  <a:cubicBezTo>
                    <a:pt x="990" y="0"/>
                    <a:pt x="890" y="17"/>
                    <a:pt x="794" y="53"/>
                  </a:cubicBezTo>
                  <a:cubicBezTo>
                    <a:pt x="217" y="270"/>
                    <a:pt x="1" y="1063"/>
                    <a:pt x="289" y="1857"/>
                  </a:cubicBezTo>
                  <a:cubicBezTo>
                    <a:pt x="528" y="2513"/>
                    <a:pt x="1062" y="2922"/>
                    <a:pt x="1566" y="2922"/>
                  </a:cubicBezTo>
                  <a:cubicBezTo>
                    <a:pt x="1672" y="2922"/>
                    <a:pt x="1776" y="2904"/>
                    <a:pt x="1876" y="2867"/>
                  </a:cubicBezTo>
                  <a:cubicBezTo>
                    <a:pt x="2453" y="2650"/>
                    <a:pt x="2670" y="1857"/>
                    <a:pt x="2381" y="1063"/>
                  </a:cubicBezTo>
                  <a:cubicBezTo>
                    <a:pt x="2141" y="431"/>
                    <a:pt x="1599" y="0"/>
                    <a:pt x="1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64"/>
            <p:cNvSpPr/>
            <p:nvPr/>
          </p:nvSpPr>
          <p:spPr>
            <a:xfrm>
              <a:off x="3818100" y="2960275"/>
              <a:ext cx="73975" cy="88400"/>
            </a:xfrm>
            <a:custGeom>
              <a:avLst/>
              <a:gdLst/>
              <a:ahLst/>
              <a:cxnLst/>
              <a:rect l="l" t="t" r="r" b="b"/>
              <a:pathLst>
                <a:path w="2959" h="3536" extrusionOk="0">
                  <a:moveTo>
                    <a:pt x="1263" y="614"/>
                  </a:moveTo>
                  <a:cubicBezTo>
                    <a:pt x="1407" y="614"/>
                    <a:pt x="1624" y="686"/>
                    <a:pt x="1804" y="830"/>
                  </a:cubicBezTo>
                  <a:cubicBezTo>
                    <a:pt x="1984" y="974"/>
                    <a:pt x="2129" y="1227"/>
                    <a:pt x="2237" y="1479"/>
                  </a:cubicBezTo>
                  <a:cubicBezTo>
                    <a:pt x="2309" y="1696"/>
                    <a:pt x="2345" y="1876"/>
                    <a:pt x="2345" y="2056"/>
                  </a:cubicBezTo>
                  <a:cubicBezTo>
                    <a:pt x="2345" y="2273"/>
                    <a:pt x="2309" y="2453"/>
                    <a:pt x="2201" y="2597"/>
                  </a:cubicBezTo>
                  <a:cubicBezTo>
                    <a:pt x="2129" y="2742"/>
                    <a:pt x="2020" y="2850"/>
                    <a:pt x="1912" y="2886"/>
                  </a:cubicBezTo>
                  <a:cubicBezTo>
                    <a:pt x="1840" y="2922"/>
                    <a:pt x="1768" y="2922"/>
                    <a:pt x="1696" y="2922"/>
                  </a:cubicBezTo>
                  <a:cubicBezTo>
                    <a:pt x="1551" y="2922"/>
                    <a:pt x="1335" y="2850"/>
                    <a:pt x="1155" y="2706"/>
                  </a:cubicBezTo>
                  <a:cubicBezTo>
                    <a:pt x="974" y="2561"/>
                    <a:pt x="830" y="2345"/>
                    <a:pt x="722" y="2056"/>
                  </a:cubicBezTo>
                  <a:cubicBezTo>
                    <a:pt x="650" y="1876"/>
                    <a:pt x="614" y="1660"/>
                    <a:pt x="614" y="1479"/>
                  </a:cubicBezTo>
                  <a:cubicBezTo>
                    <a:pt x="614" y="1263"/>
                    <a:pt x="650" y="1083"/>
                    <a:pt x="722" y="938"/>
                  </a:cubicBezTo>
                  <a:cubicBezTo>
                    <a:pt x="830" y="794"/>
                    <a:pt x="938" y="686"/>
                    <a:pt x="1047" y="650"/>
                  </a:cubicBezTo>
                  <a:cubicBezTo>
                    <a:pt x="1119" y="614"/>
                    <a:pt x="1191" y="614"/>
                    <a:pt x="1263" y="614"/>
                  </a:cubicBezTo>
                  <a:close/>
                  <a:moveTo>
                    <a:pt x="1263" y="1"/>
                  </a:moveTo>
                  <a:cubicBezTo>
                    <a:pt x="1119" y="1"/>
                    <a:pt x="974" y="37"/>
                    <a:pt x="830" y="73"/>
                  </a:cubicBezTo>
                  <a:cubicBezTo>
                    <a:pt x="578" y="181"/>
                    <a:pt x="361" y="397"/>
                    <a:pt x="217" y="650"/>
                  </a:cubicBezTo>
                  <a:cubicBezTo>
                    <a:pt x="73" y="902"/>
                    <a:pt x="1" y="1191"/>
                    <a:pt x="1" y="1479"/>
                  </a:cubicBezTo>
                  <a:cubicBezTo>
                    <a:pt x="1" y="1732"/>
                    <a:pt x="37" y="2020"/>
                    <a:pt x="145" y="2273"/>
                  </a:cubicBezTo>
                  <a:cubicBezTo>
                    <a:pt x="289" y="2634"/>
                    <a:pt x="506" y="2958"/>
                    <a:pt x="794" y="3175"/>
                  </a:cubicBezTo>
                  <a:cubicBezTo>
                    <a:pt x="1047" y="3391"/>
                    <a:pt x="1371" y="3535"/>
                    <a:pt x="1696" y="3535"/>
                  </a:cubicBezTo>
                  <a:cubicBezTo>
                    <a:pt x="1840" y="3535"/>
                    <a:pt x="1984" y="3499"/>
                    <a:pt x="2093" y="3463"/>
                  </a:cubicBezTo>
                  <a:cubicBezTo>
                    <a:pt x="2381" y="3355"/>
                    <a:pt x="2597" y="3138"/>
                    <a:pt x="2742" y="2922"/>
                  </a:cubicBezTo>
                  <a:cubicBezTo>
                    <a:pt x="2886" y="2670"/>
                    <a:pt x="2958" y="2381"/>
                    <a:pt x="2958" y="2056"/>
                  </a:cubicBezTo>
                  <a:cubicBezTo>
                    <a:pt x="2958" y="1804"/>
                    <a:pt x="2886" y="1552"/>
                    <a:pt x="2814" y="1263"/>
                  </a:cubicBezTo>
                  <a:cubicBezTo>
                    <a:pt x="2670" y="902"/>
                    <a:pt x="2453" y="614"/>
                    <a:pt x="2165" y="361"/>
                  </a:cubicBezTo>
                  <a:cubicBezTo>
                    <a:pt x="1912" y="145"/>
                    <a:pt x="1588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64"/>
            <p:cNvSpPr/>
            <p:nvPr/>
          </p:nvSpPr>
          <p:spPr>
            <a:xfrm>
              <a:off x="3797375" y="3155050"/>
              <a:ext cx="75750" cy="128050"/>
            </a:xfrm>
            <a:custGeom>
              <a:avLst/>
              <a:gdLst/>
              <a:ahLst/>
              <a:cxnLst/>
              <a:rect l="l" t="t" r="r" b="b"/>
              <a:pathLst>
                <a:path w="3030" h="5122" extrusionOk="0">
                  <a:moveTo>
                    <a:pt x="1516" y="1024"/>
                  </a:moveTo>
                  <a:cubicBezTo>
                    <a:pt x="1664" y="1404"/>
                    <a:pt x="1873" y="1892"/>
                    <a:pt x="2056" y="2381"/>
                  </a:cubicBezTo>
                  <a:cubicBezTo>
                    <a:pt x="2164" y="2633"/>
                    <a:pt x="2236" y="2922"/>
                    <a:pt x="2308" y="3138"/>
                  </a:cubicBezTo>
                  <a:cubicBezTo>
                    <a:pt x="2380" y="3354"/>
                    <a:pt x="2417" y="3535"/>
                    <a:pt x="2417" y="3607"/>
                  </a:cubicBezTo>
                  <a:cubicBezTo>
                    <a:pt x="2417" y="4112"/>
                    <a:pt x="2020" y="4509"/>
                    <a:pt x="1515" y="4509"/>
                  </a:cubicBezTo>
                  <a:cubicBezTo>
                    <a:pt x="1010" y="4509"/>
                    <a:pt x="613" y="4112"/>
                    <a:pt x="613" y="3607"/>
                  </a:cubicBezTo>
                  <a:cubicBezTo>
                    <a:pt x="613" y="3535"/>
                    <a:pt x="685" y="3210"/>
                    <a:pt x="794" y="2886"/>
                  </a:cubicBezTo>
                  <a:cubicBezTo>
                    <a:pt x="938" y="2417"/>
                    <a:pt x="1190" y="1767"/>
                    <a:pt x="1407" y="1263"/>
                  </a:cubicBezTo>
                  <a:cubicBezTo>
                    <a:pt x="1445" y="1180"/>
                    <a:pt x="1481" y="1100"/>
                    <a:pt x="1516" y="1024"/>
                  </a:cubicBezTo>
                  <a:close/>
                  <a:moveTo>
                    <a:pt x="1515" y="0"/>
                  </a:moveTo>
                  <a:cubicBezTo>
                    <a:pt x="1407" y="0"/>
                    <a:pt x="1298" y="36"/>
                    <a:pt x="1226" y="144"/>
                  </a:cubicBezTo>
                  <a:cubicBezTo>
                    <a:pt x="1226" y="144"/>
                    <a:pt x="938" y="830"/>
                    <a:pt x="649" y="1587"/>
                  </a:cubicBezTo>
                  <a:cubicBezTo>
                    <a:pt x="469" y="1948"/>
                    <a:pt x="325" y="2345"/>
                    <a:pt x="216" y="2705"/>
                  </a:cubicBezTo>
                  <a:cubicBezTo>
                    <a:pt x="108" y="3066"/>
                    <a:pt x="0" y="3354"/>
                    <a:pt x="0" y="3607"/>
                  </a:cubicBezTo>
                  <a:cubicBezTo>
                    <a:pt x="0" y="4436"/>
                    <a:pt x="685" y="5122"/>
                    <a:pt x="1515" y="5122"/>
                  </a:cubicBezTo>
                  <a:cubicBezTo>
                    <a:pt x="2344" y="5122"/>
                    <a:pt x="3030" y="4436"/>
                    <a:pt x="3030" y="3607"/>
                  </a:cubicBezTo>
                  <a:cubicBezTo>
                    <a:pt x="3030" y="3354"/>
                    <a:pt x="2922" y="3066"/>
                    <a:pt x="2813" y="2705"/>
                  </a:cubicBezTo>
                  <a:cubicBezTo>
                    <a:pt x="2453" y="1659"/>
                    <a:pt x="1803" y="180"/>
                    <a:pt x="1803" y="144"/>
                  </a:cubicBezTo>
                  <a:cubicBezTo>
                    <a:pt x="1731" y="36"/>
                    <a:pt x="1623" y="0"/>
                    <a:pt x="1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64"/>
            <p:cNvSpPr/>
            <p:nvPr/>
          </p:nvSpPr>
          <p:spPr>
            <a:xfrm>
              <a:off x="4011050" y="1025400"/>
              <a:ext cx="1925125" cy="2285650"/>
            </a:xfrm>
            <a:custGeom>
              <a:avLst/>
              <a:gdLst/>
              <a:ahLst/>
              <a:cxnLst/>
              <a:rect l="l" t="t" r="r" b="b"/>
              <a:pathLst>
                <a:path w="77005" h="91426" extrusionOk="0">
                  <a:moveTo>
                    <a:pt x="23983" y="0"/>
                  </a:moveTo>
                  <a:cubicBezTo>
                    <a:pt x="22904" y="0"/>
                    <a:pt x="21562" y="517"/>
                    <a:pt x="20271" y="969"/>
                  </a:cubicBezTo>
                  <a:cubicBezTo>
                    <a:pt x="17349" y="1979"/>
                    <a:pt x="9487" y="9626"/>
                    <a:pt x="7683" y="14422"/>
                  </a:cubicBezTo>
                  <a:cubicBezTo>
                    <a:pt x="5916" y="19255"/>
                    <a:pt x="7467" y="20842"/>
                    <a:pt x="10605" y="23728"/>
                  </a:cubicBezTo>
                  <a:cubicBezTo>
                    <a:pt x="13743" y="26649"/>
                    <a:pt x="17566" y="32600"/>
                    <a:pt x="19585" y="38227"/>
                  </a:cubicBezTo>
                  <a:cubicBezTo>
                    <a:pt x="21605" y="43817"/>
                    <a:pt x="24166" y="49191"/>
                    <a:pt x="28314" y="50670"/>
                  </a:cubicBezTo>
                  <a:cubicBezTo>
                    <a:pt x="28314" y="50670"/>
                    <a:pt x="21713" y="53808"/>
                    <a:pt x="17349" y="56946"/>
                  </a:cubicBezTo>
                  <a:cubicBezTo>
                    <a:pt x="12949" y="60083"/>
                    <a:pt x="10821" y="61526"/>
                    <a:pt x="10821" y="61526"/>
                  </a:cubicBezTo>
                  <a:cubicBezTo>
                    <a:pt x="10821" y="61526"/>
                    <a:pt x="4906" y="63221"/>
                    <a:pt x="2634" y="66143"/>
                  </a:cubicBezTo>
                  <a:cubicBezTo>
                    <a:pt x="1299" y="67874"/>
                    <a:pt x="470" y="69244"/>
                    <a:pt x="1" y="70074"/>
                  </a:cubicBezTo>
                  <a:cubicBezTo>
                    <a:pt x="1227" y="69625"/>
                    <a:pt x="3287" y="69061"/>
                    <a:pt x="5893" y="69061"/>
                  </a:cubicBezTo>
                  <a:cubicBezTo>
                    <a:pt x="8731" y="69061"/>
                    <a:pt x="12218" y="69731"/>
                    <a:pt x="15979" y="71950"/>
                  </a:cubicBezTo>
                  <a:cubicBezTo>
                    <a:pt x="24995" y="77251"/>
                    <a:pt x="26871" y="86016"/>
                    <a:pt x="26871" y="91426"/>
                  </a:cubicBezTo>
                  <a:lnTo>
                    <a:pt x="30442" y="88216"/>
                  </a:lnTo>
                  <a:cubicBezTo>
                    <a:pt x="30442" y="88216"/>
                    <a:pt x="39783" y="84537"/>
                    <a:pt x="47501" y="75989"/>
                  </a:cubicBezTo>
                  <a:cubicBezTo>
                    <a:pt x="55256" y="67477"/>
                    <a:pt x="56482" y="63329"/>
                    <a:pt x="57276" y="55719"/>
                  </a:cubicBezTo>
                  <a:cubicBezTo>
                    <a:pt x="58033" y="48073"/>
                    <a:pt x="61171" y="17921"/>
                    <a:pt x="61279" y="17452"/>
                  </a:cubicBezTo>
                  <a:cubicBezTo>
                    <a:pt x="61423" y="17019"/>
                    <a:pt x="62433" y="14783"/>
                    <a:pt x="63768" y="14567"/>
                  </a:cubicBezTo>
                  <a:cubicBezTo>
                    <a:pt x="63793" y="14562"/>
                    <a:pt x="63820" y="14560"/>
                    <a:pt x="63850" y="14560"/>
                  </a:cubicBezTo>
                  <a:cubicBezTo>
                    <a:pt x="65380" y="14560"/>
                    <a:pt x="72515" y="20855"/>
                    <a:pt x="73506" y="21492"/>
                  </a:cubicBezTo>
                  <a:cubicBezTo>
                    <a:pt x="73935" y="21783"/>
                    <a:pt x="74548" y="22009"/>
                    <a:pt x="75126" y="22009"/>
                  </a:cubicBezTo>
                  <a:cubicBezTo>
                    <a:pt x="75908" y="22009"/>
                    <a:pt x="76627" y="21596"/>
                    <a:pt x="76752" y="20374"/>
                  </a:cubicBezTo>
                  <a:cubicBezTo>
                    <a:pt x="77004" y="18246"/>
                    <a:pt x="75201" y="12980"/>
                    <a:pt x="69466" y="7245"/>
                  </a:cubicBezTo>
                  <a:cubicBezTo>
                    <a:pt x="65304" y="3083"/>
                    <a:pt x="61970" y="1480"/>
                    <a:pt x="59954" y="1480"/>
                  </a:cubicBezTo>
                  <a:cubicBezTo>
                    <a:pt x="59210" y="1480"/>
                    <a:pt x="58645" y="1698"/>
                    <a:pt x="58285" y="2087"/>
                  </a:cubicBezTo>
                  <a:cubicBezTo>
                    <a:pt x="56915" y="3566"/>
                    <a:pt x="57817" y="6704"/>
                    <a:pt x="56915" y="11285"/>
                  </a:cubicBezTo>
                  <a:cubicBezTo>
                    <a:pt x="56013" y="15901"/>
                    <a:pt x="50423" y="32492"/>
                    <a:pt x="47610" y="40355"/>
                  </a:cubicBezTo>
                  <a:cubicBezTo>
                    <a:pt x="44796" y="48181"/>
                    <a:pt x="45698" y="58857"/>
                    <a:pt x="45698" y="58857"/>
                  </a:cubicBezTo>
                  <a:cubicBezTo>
                    <a:pt x="45698" y="58857"/>
                    <a:pt x="41911" y="60192"/>
                    <a:pt x="39206" y="62211"/>
                  </a:cubicBezTo>
                  <a:cubicBezTo>
                    <a:pt x="36501" y="64231"/>
                    <a:pt x="32353" y="67044"/>
                    <a:pt x="32353" y="67044"/>
                  </a:cubicBezTo>
                  <a:lnTo>
                    <a:pt x="31235" y="66467"/>
                  </a:lnTo>
                  <a:cubicBezTo>
                    <a:pt x="31235" y="66467"/>
                    <a:pt x="37511" y="60192"/>
                    <a:pt x="39422" y="56585"/>
                  </a:cubicBezTo>
                  <a:cubicBezTo>
                    <a:pt x="41334" y="53014"/>
                    <a:pt x="41911" y="52798"/>
                    <a:pt x="40901" y="50670"/>
                  </a:cubicBezTo>
                  <a:cubicBezTo>
                    <a:pt x="39891" y="48542"/>
                    <a:pt x="31704" y="38227"/>
                    <a:pt x="28097" y="33610"/>
                  </a:cubicBezTo>
                  <a:cubicBezTo>
                    <a:pt x="24527" y="29030"/>
                    <a:pt x="20126" y="21275"/>
                    <a:pt x="19261" y="19039"/>
                  </a:cubicBezTo>
                  <a:cubicBezTo>
                    <a:pt x="18359" y="16803"/>
                    <a:pt x="18467" y="14567"/>
                    <a:pt x="19117" y="12980"/>
                  </a:cubicBezTo>
                  <a:cubicBezTo>
                    <a:pt x="19802" y="11393"/>
                    <a:pt x="26077" y="8255"/>
                    <a:pt x="26186" y="3458"/>
                  </a:cubicBezTo>
                  <a:cubicBezTo>
                    <a:pt x="26245" y="788"/>
                    <a:pt x="25315" y="0"/>
                    <a:pt x="23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64"/>
            <p:cNvSpPr/>
            <p:nvPr/>
          </p:nvSpPr>
          <p:spPr>
            <a:xfrm>
              <a:off x="4002950" y="1018075"/>
              <a:ext cx="1935025" cy="2300275"/>
            </a:xfrm>
            <a:custGeom>
              <a:avLst/>
              <a:gdLst/>
              <a:ahLst/>
              <a:cxnLst/>
              <a:rect l="l" t="t" r="r" b="b"/>
              <a:pathLst>
                <a:path w="77401" h="92011" extrusionOk="0">
                  <a:moveTo>
                    <a:pt x="24310" y="613"/>
                  </a:moveTo>
                  <a:cubicBezTo>
                    <a:pt x="24634" y="613"/>
                    <a:pt x="24887" y="649"/>
                    <a:pt x="25103" y="721"/>
                  </a:cubicBezTo>
                  <a:cubicBezTo>
                    <a:pt x="25428" y="866"/>
                    <a:pt x="25680" y="1082"/>
                    <a:pt x="25897" y="1515"/>
                  </a:cubicBezTo>
                  <a:cubicBezTo>
                    <a:pt x="26113" y="1948"/>
                    <a:pt x="26221" y="2597"/>
                    <a:pt x="26221" y="3499"/>
                  </a:cubicBezTo>
                  <a:cubicBezTo>
                    <a:pt x="26221" y="3571"/>
                    <a:pt x="26221" y="3643"/>
                    <a:pt x="26221" y="3751"/>
                  </a:cubicBezTo>
                  <a:cubicBezTo>
                    <a:pt x="26185" y="4869"/>
                    <a:pt x="25788" y="5915"/>
                    <a:pt x="25211" y="6889"/>
                  </a:cubicBezTo>
                  <a:cubicBezTo>
                    <a:pt x="24310" y="8332"/>
                    <a:pt x="22975" y="9594"/>
                    <a:pt x="21749" y="10604"/>
                  </a:cubicBezTo>
                  <a:cubicBezTo>
                    <a:pt x="21172" y="11109"/>
                    <a:pt x="20595" y="11578"/>
                    <a:pt x="20162" y="12010"/>
                  </a:cubicBezTo>
                  <a:cubicBezTo>
                    <a:pt x="19693" y="12407"/>
                    <a:pt x="19332" y="12768"/>
                    <a:pt x="19188" y="13165"/>
                  </a:cubicBezTo>
                  <a:cubicBezTo>
                    <a:pt x="18827" y="13994"/>
                    <a:pt x="18611" y="14968"/>
                    <a:pt x="18611" y="16050"/>
                  </a:cubicBezTo>
                  <a:cubicBezTo>
                    <a:pt x="18611" y="17132"/>
                    <a:pt x="18827" y="18286"/>
                    <a:pt x="19296" y="19440"/>
                  </a:cubicBezTo>
                  <a:cubicBezTo>
                    <a:pt x="19765" y="20594"/>
                    <a:pt x="21064" y="23083"/>
                    <a:pt x="22723" y="25896"/>
                  </a:cubicBezTo>
                  <a:cubicBezTo>
                    <a:pt x="24382" y="28673"/>
                    <a:pt x="26401" y="31775"/>
                    <a:pt x="28205" y="34084"/>
                  </a:cubicBezTo>
                  <a:cubicBezTo>
                    <a:pt x="29972" y="36392"/>
                    <a:pt x="32930" y="40107"/>
                    <a:pt x="35563" y="43533"/>
                  </a:cubicBezTo>
                  <a:cubicBezTo>
                    <a:pt x="36861" y="45228"/>
                    <a:pt x="38087" y="46887"/>
                    <a:pt x="39061" y="48222"/>
                  </a:cubicBezTo>
                  <a:cubicBezTo>
                    <a:pt x="39999" y="49556"/>
                    <a:pt x="40720" y="50602"/>
                    <a:pt x="40937" y="51071"/>
                  </a:cubicBezTo>
                  <a:cubicBezTo>
                    <a:pt x="41261" y="51756"/>
                    <a:pt x="41405" y="52225"/>
                    <a:pt x="41405" y="52622"/>
                  </a:cubicBezTo>
                  <a:cubicBezTo>
                    <a:pt x="41405" y="53019"/>
                    <a:pt x="41261" y="53452"/>
                    <a:pt x="40937" y="54065"/>
                  </a:cubicBezTo>
                  <a:cubicBezTo>
                    <a:pt x="40612" y="54714"/>
                    <a:pt x="40143" y="55543"/>
                    <a:pt x="39494" y="56734"/>
                  </a:cubicBezTo>
                  <a:cubicBezTo>
                    <a:pt x="38556" y="58501"/>
                    <a:pt x="36536" y="60954"/>
                    <a:pt x="34733" y="62973"/>
                  </a:cubicBezTo>
                  <a:cubicBezTo>
                    <a:pt x="33831" y="63983"/>
                    <a:pt x="32966" y="64885"/>
                    <a:pt x="32353" y="65498"/>
                  </a:cubicBezTo>
                  <a:cubicBezTo>
                    <a:pt x="32064" y="65823"/>
                    <a:pt x="31812" y="66111"/>
                    <a:pt x="31631" y="66255"/>
                  </a:cubicBezTo>
                  <a:cubicBezTo>
                    <a:pt x="31451" y="66436"/>
                    <a:pt x="31343" y="66544"/>
                    <a:pt x="31343" y="66544"/>
                  </a:cubicBezTo>
                  <a:cubicBezTo>
                    <a:pt x="31271" y="66616"/>
                    <a:pt x="31271" y="66724"/>
                    <a:pt x="31271" y="66796"/>
                  </a:cubicBezTo>
                  <a:cubicBezTo>
                    <a:pt x="31271" y="66905"/>
                    <a:pt x="31343" y="66977"/>
                    <a:pt x="31451" y="67013"/>
                  </a:cubicBezTo>
                  <a:lnTo>
                    <a:pt x="32569" y="67590"/>
                  </a:lnTo>
                  <a:cubicBezTo>
                    <a:pt x="32599" y="67605"/>
                    <a:pt x="32641" y="67614"/>
                    <a:pt x="32685" y="67614"/>
                  </a:cubicBezTo>
                  <a:cubicBezTo>
                    <a:pt x="32748" y="67614"/>
                    <a:pt x="32815" y="67596"/>
                    <a:pt x="32857" y="67554"/>
                  </a:cubicBezTo>
                  <a:cubicBezTo>
                    <a:pt x="32857" y="67554"/>
                    <a:pt x="37005" y="64777"/>
                    <a:pt x="39710" y="62757"/>
                  </a:cubicBezTo>
                  <a:cubicBezTo>
                    <a:pt x="41009" y="61747"/>
                    <a:pt x="42632" y="60917"/>
                    <a:pt x="43930" y="60340"/>
                  </a:cubicBezTo>
                  <a:cubicBezTo>
                    <a:pt x="44543" y="60052"/>
                    <a:pt x="45120" y="59799"/>
                    <a:pt x="45517" y="59655"/>
                  </a:cubicBezTo>
                  <a:cubicBezTo>
                    <a:pt x="45697" y="59583"/>
                    <a:pt x="45878" y="59511"/>
                    <a:pt x="45986" y="59475"/>
                  </a:cubicBezTo>
                  <a:cubicBezTo>
                    <a:pt x="46094" y="59439"/>
                    <a:pt x="46130" y="59403"/>
                    <a:pt x="46130" y="59403"/>
                  </a:cubicBezTo>
                  <a:cubicBezTo>
                    <a:pt x="46274" y="59367"/>
                    <a:pt x="46347" y="59258"/>
                    <a:pt x="46347" y="59114"/>
                  </a:cubicBezTo>
                  <a:cubicBezTo>
                    <a:pt x="46347" y="59114"/>
                    <a:pt x="46311" y="59006"/>
                    <a:pt x="46311" y="58826"/>
                  </a:cubicBezTo>
                  <a:cubicBezTo>
                    <a:pt x="46274" y="58248"/>
                    <a:pt x="46202" y="56878"/>
                    <a:pt x="46202" y="55075"/>
                  </a:cubicBezTo>
                  <a:cubicBezTo>
                    <a:pt x="46202" y="51251"/>
                    <a:pt x="46527" y="45445"/>
                    <a:pt x="48222" y="40720"/>
                  </a:cubicBezTo>
                  <a:cubicBezTo>
                    <a:pt x="49629" y="36789"/>
                    <a:pt x="51721" y="30693"/>
                    <a:pt x="53596" y="24995"/>
                  </a:cubicBezTo>
                  <a:cubicBezTo>
                    <a:pt x="55472" y="19260"/>
                    <a:pt x="57095" y="13994"/>
                    <a:pt x="57527" y="11650"/>
                  </a:cubicBezTo>
                  <a:cubicBezTo>
                    <a:pt x="57996" y="9305"/>
                    <a:pt x="57996" y="7358"/>
                    <a:pt x="58068" y="5843"/>
                  </a:cubicBezTo>
                  <a:cubicBezTo>
                    <a:pt x="58068" y="5049"/>
                    <a:pt x="58104" y="4400"/>
                    <a:pt x="58249" y="3859"/>
                  </a:cubicBezTo>
                  <a:cubicBezTo>
                    <a:pt x="58357" y="3318"/>
                    <a:pt x="58537" y="2922"/>
                    <a:pt x="58826" y="2597"/>
                  </a:cubicBezTo>
                  <a:cubicBezTo>
                    <a:pt x="59114" y="2272"/>
                    <a:pt x="59583" y="2092"/>
                    <a:pt x="60268" y="2092"/>
                  </a:cubicBezTo>
                  <a:cubicBezTo>
                    <a:pt x="61206" y="2092"/>
                    <a:pt x="62505" y="2453"/>
                    <a:pt x="64092" y="3354"/>
                  </a:cubicBezTo>
                  <a:cubicBezTo>
                    <a:pt x="65679" y="4256"/>
                    <a:pt x="67518" y="5699"/>
                    <a:pt x="69610" y="7754"/>
                  </a:cubicBezTo>
                  <a:cubicBezTo>
                    <a:pt x="72279" y="10460"/>
                    <a:pt x="74082" y="13020"/>
                    <a:pt x="75236" y="15220"/>
                  </a:cubicBezTo>
                  <a:cubicBezTo>
                    <a:pt x="76354" y="17420"/>
                    <a:pt x="76823" y="19224"/>
                    <a:pt x="76823" y="20306"/>
                  </a:cubicBezTo>
                  <a:cubicBezTo>
                    <a:pt x="76823" y="20414"/>
                    <a:pt x="76787" y="20522"/>
                    <a:pt x="76787" y="20630"/>
                  </a:cubicBezTo>
                  <a:cubicBezTo>
                    <a:pt x="76751" y="21208"/>
                    <a:pt x="76535" y="21532"/>
                    <a:pt x="76318" y="21712"/>
                  </a:cubicBezTo>
                  <a:cubicBezTo>
                    <a:pt x="76102" y="21929"/>
                    <a:pt x="75813" y="22001"/>
                    <a:pt x="75453" y="22001"/>
                  </a:cubicBezTo>
                  <a:cubicBezTo>
                    <a:pt x="74948" y="22001"/>
                    <a:pt x="74371" y="21785"/>
                    <a:pt x="74010" y="21532"/>
                  </a:cubicBezTo>
                  <a:cubicBezTo>
                    <a:pt x="73902" y="21460"/>
                    <a:pt x="73685" y="21316"/>
                    <a:pt x="73397" y="21063"/>
                  </a:cubicBezTo>
                  <a:cubicBezTo>
                    <a:pt x="72351" y="20234"/>
                    <a:pt x="70439" y="18647"/>
                    <a:pt x="68600" y="17204"/>
                  </a:cubicBezTo>
                  <a:cubicBezTo>
                    <a:pt x="67662" y="16519"/>
                    <a:pt x="66761" y="15834"/>
                    <a:pt x="66003" y="15365"/>
                  </a:cubicBezTo>
                  <a:cubicBezTo>
                    <a:pt x="65606" y="15112"/>
                    <a:pt x="65282" y="14932"/>
                    <a:pt x="64957" y="14788"/>
                  </a:cubicBezTo>
                  <a:cubicBezTo>
                    <a:pt x="64669" y="14643"/>
                    <a:pt x="64416" y="14535"/>
                    <a:pt x="64164" y="14535"/>
                  </a:cubicBezTo>
                  <a:lnTo>
                    <a:pt x="64019" y="14535"/>
                  </a:lnTo>
                  <a:cubicBezTo>
                    <a:pt x="63226" y="14679"/>
                    <a:pt x="62613" y="15365"/>
                    <a:pt x="62144" y="16050"/>
                  </a:cubicBezTo>
                  <a:cubicBezTo>
                    <a:pt x="61928" y="16375"/>
                    <a:pt x="61711" y="16735"/>
                    <a:pt x="61603" y="17024"/>
                  </a:cubicBezTo>
                  <a:cubicBezTo>
                    <a:pt x="61459" y="17312"/>
                    <a:pt x="61350" y="17529"/>
                    <a:pt x="61314" y="17673"/>
                  </a:cubicBezTo>
                  <a:lnTo>
                    <a:pt x="61314" y="17745"/>
                  </a:lnTo>
                  <a:cubicBezTo>
                    <a:pt x="61278" y="18106"/>
                    <a:pt x="61026" y="20198"/>
                    <a:pt x="60701" y="23263"/>
                  </a:cubicBezTo>
                  <a:cubicBezTo>
                    <a:pt x="59727" y="32424"/>
                    <a:pt x="57852" y="50350"/>
                    <a:pt x="57275" y="55976"/>
                  </a:cubicBezTo>
                  <a:cubicBezTo>
                    <a:pt x="56878" y="59763"/>
                    <a:pt x="56409" y="62685"/>
                    <a:pt x="55039" y="65678"/>
                  </a:cubicBezTo>
                  <a:cubicBezTo>
                    <a:pt x="53668" y="68708"/>
                    <a:pt x="51468" y="71846"/>
                    <a:pt x="47609" y="76102"/>
                  </a:cubicBezTo>
                  <a:cubicBezTo>
                    <a:pt x="43750" y="80322"/>
                    <a:pt x="39530" y="83351"/>
                    <a:pt x="36248" y="85335"/>
                  </a:cubicBezTo>
                  <a:cubicBezTo>
                    <a:pt x="34625" y="86345"/>
                    <a:pt x="33218" y="87066"/>
                    <a:pt x="32244" y="87535"/>
                  </a:cubicBezTo>
                  <a:cubicBezTo>
                    <a:pt x="31739" y="87787"/>
                    <a:pt x="31343" y="87932"/>
                    <a:pt x="31090" y="88076"/>
                  </a:cubicBezTo>
                  <a:cubicBezTo>
                    <a:pt x="30946" y="88112"/>
                    <a:pt x="30838" y="88148"/>
                    <a:pt x="30766" y="88184"/>
                  </a:cubicBezTo>
                  <a:cubicBezTo>
                    <a:pt x="30693" y="88220"/>
                    <a:pt x="30657" y="88220"/>
                    <a:pt x="30657" y="88220"/>
                  </a:cubicBezTo>
                  <a:lnTo>
                    <a:pt x="30585" y="88292"/>
                  </a:lnTo>
                  <a:lnTo>
                    <a:pt x="27510" y="91057"/>
                  </a:lnTo>
                  <a:lnTo>
                    <a:pt x="27510" y="91057"/>
                  </a:lnTo>
                  <a:cubicBezTo>
                    <a:pt x="27433" y="88416"/>
                    <a:pt x="26887" y="85123"/>
                    <a:pt x="25392" y="81800"/>
                  </a:cubicBezTo>
                  <a:cubicBezTo>
                    <a:pt x="23769" y="78230"/>
                    <a:pt x="21027" y="74659"/>
                    <a:pt x="16483" y="71990"/>
                  </a:cubicBezTo>
                  <a:cubicBezTo>
                    <a:pt x="12624" y="69754"/>
                    <a:pt x="9089" y="69069"/>
                    <a:pt x="6204" y="69069"/>
                  </a:cubicBezTo>
                  <a:cubicBezTo>
                    <a:pt x="4025" y="69069"/>
                    <a:pt x="2231" y="69453"/>
                    <a:pt x="978" y="69830"/>
                  </a:cubicBezTo>
                  <a:lnTo>
                    <a:pt x="978" y="69830"/>
                  </a:lnTo>
                  <a:cubicBezTo>
                    <a:pt x="1473" y="69020"/>
                    <a:pt x="2195" y="67933"/>
                    <a:pt x="3210" y="66616"/>
                  </a:cubicBezTo>
                  <a:cubicBezTo>
                    <a:pt x="4256" y="65209"/>
                    <a:pt x="6276" y="64091"/>
                    <a:pt x="8043" y="63298"/>
                  </a:cubicBezTo>
                  <a:cubicBezTo>
                    <a:pt x="8909" y="62901"/>
                    <a:pt x="9702" y="62613"/>
                    <a:pt x="10279" y="62432"/>
                  </a:cubicBezTo>
                  <a:cubicBezTo>
                    <a:pt x="10604" y="62324"/>
                    <a:pt x="10820" y="62252"/>
                    <a:pt x="11001" y="62180"/>
                  </a:cubicBezTo>
                  <a:cubicBezTo>
                    <a:pt x="11145" y="62144"/>
                    <a:pt x="11253" y="62108"/>
                    <a:pt x="11253" y="62108"/>
                  </a:cubicBezTo>
                  <a:lnTo>
                    <a:pt x="11325" y="62072"/>
                  </a:lnTo>
                  <a:cubicBezTo>
                    <a:pt x="11325" y="62072"/>
                    <a:pt x="13453" y="60629"/>
                    <a:pt x="17854" y="57491"/>
                  </a:cubicBezTo>
                  <a:cubicBezTo>
                    <a:pt x="20018" y="55904"/>
                    <a:pt x="22759" y="54353"/>
                    <a:pt x="24923" y="53163"/>
                  </a:cubicBezTo>
                  <a:cubicBezTo>
                    <a:pt x="26041" y="52586"/>
                    <a:pt x="27015" y="52117"/>
                    <a:pt x="27700" y="51756"/>
                  </a:cubicBezTo>
                  <a:cubicBezTo>
                    <a:pt x="28385" y="51432"/>
                    <a:pt x="28782" y="51215"/>
                    <a:pt x="28782" y="51215"/>
                  </a:cubicBezTo>
                  <a:cubicBezTo>
                    <a:pt x="28890" y="51179"/>
                    <a:pt x="28962" y="51071"/>
                    <a:pt x="28962" y="50927"/>
                  </a:cubicBezTo>
                  <a:cubicBezTo>
                    <a:pt x="28962" y="50819"/>
                    <a:pt x="28854" y="50710"/>
                    <a:pt x="28746" y="50674"/>
                  </a:cubicBezTo>
                  <a:cubicBezTo>
                    <a:pt x="26762" y="49989"/>
                    <a:pt x="25139" y="48330"/>
                    <a:pt x="23733" y="46130"/>
                  </a:cubicBezTo>
                  <a:cubicBezTo>
                    <a:pt x="22326" y="43930"/>
                    <a:pt x="21208" y="41189"/>
                    <a:pt x="20198" y="38412"/>
                  </a:cubicBezTo>
                  <a:cubicBezTo>
                    <a:pt x="18142" y="32749"/>
                    <a:pt x="14319" y="26798"/>
                    <a:pt x="11145" y="23804"/>
                  </a:cubicBezTo>
                  <a:cubicBezTo>
                    <a:pt x="10027" y="22794"/>
                    <a:pt x="9125" y="21929"/>
                    <a:pt x="8512" y="21063"/>
                  </a:cubicBezTo>
                  <a:cubicBezTo>
                    <a:pt x="7899" y="20198"/>
                    <a:pt x="7574" y="19332"/>
                    <a:pt x="7574" y="18214"/>
                  </a:cubicBezTo>
                  <a:cubicBezTo>
                    <a:pt x="7574" y="17312"/>
                    <a:pt x="7791" y="16194"/>
                    <a:pt x="8296" y="14824"/>
                  </a:cubicBezTo>
                  <a:cubicBezTo>
                    <a:pt x="9161" y="12515"/>
                    <a:pt x="11578" y="9414"/>
                    <a:pt x="14103" y="6781"/>
                  </a:cubicBezTo>
                  <a:cubicBezTo>
                    <a:pt x="15365" y="5482"/>
                    <a:pt x="16663" y="4292"/>
                    <a:pt x="17818" y="3354"/>
                  </a:cubicBezTo>
                  <a:cubicBezTo>
                    <a:pt x="18972" y="2453"/>
                    <a:pt x="20018" y="1803"/>
                    <a:pt x="20667" y="1551"/>
                  </a:cubicBezTo>
                  <a:cubicBezTo>
                    <a:pt x="22001" y="1118"/>
                    <a:pt x="23336" y="613"/>
                    <a:pt x="24310" y="613"/>
                  </a:cubicBezTo>
                  <a:close/>
                  <a:moveTo>
                    <a:pt x="24310" y="0"/>
                  </a:moveTo>
                  <a:cubicBezTo>
                    <a:pt x="23155" y="0"/>
                    <a:pt x="21785" y="541"/>
                    <a:pt x="20486" y="974"/>
                  </a:cubicBezTo>
                  <a:cubicBezTo>
                    <a:pt x="19693" y="1262"/>
                    <a:pt x="18647" y="1948"/>
                    <a:pt x="17457" y="2885"/>
                  </a:cubicBezTo>
                  <a:cubicBezTo>
                    <a:pt x="15690" y="4292"/>
                    <a:pt x="13598" y="6312"/>
                    <a:pt x="11794" y="8440"/>
                  </a:cubicBezTo>
                  <a:cubicBezTo>
                    <a:pt x="9991" y="10532"/>
                    <a:pt x="8440" y="12768"/>
                    <a:pt x="7755" y="14643"/>
                  </a:cubicBezTo>
                  <a:cubicBezTo>
                    <a:pt x="7214" y="16050"/>
                    <a:pt x="6961" y="17204"/>
                    <a:pt x="6961" y="18214"/>
                  </a:cubicBezTo>
                  <a:cubicBezTo>
                    <a:pt x="6961" y="19440"/>
                    <a:pt x="7358" y="20486"/>
                    <a:pt x="8007" y="21388"/>
                  </a:cubicBezTo>
                  <a:cubicBezTo>
                    <a:pt x="8693" y="22362"/>
                    <a:pt x="9630" y="23227"/>
                    <a:pt x="10748" y="24273"/>
                  </a:cubicBezTo>
                  <a:cubicBezTo>
                    <a:pt x="13814" y="27123"/>
                    <a:pt x="17637" y="33038"/>
                    <a:pt x="19621" y="38592"/>
                  </a:cubicBezTo>
                  <a:cubicBezTo>
                    <a:pt x="20631" y="41405"/>
                    <a:pt x="21785" y="44182"/>
                    <a:pt x="23228" y="46455"/>
                  </a:cubicBezTo>
                  <a:cubicBezTo>
                    <a:pt x="24528" y="48469"/>
                    <a:pt x="26062" y="50104"/>
                    <a:pt x="27936" y="50961"/>
                  </a:cubicBezTo>
                  <a:lnTo>
                    <a:pt x="27936" y="50961"/>
                  </a:lnTo>
                  <a:cubicBezTo>
                    <a:pt x="26212" y="51806"/>
                    <a:pt x="21101" y="54384"/>
                    <a:pt x="17493" y="56986"/>
                  </a:cubicBezTo>
                  <a:cubicBezTo>
                    <a:pt x="15293" y="58537"/>
                    <a:pt x="13670" y="59691"/>
                    <a:pt x="12588" y="60449"/>
                  </a:cubicBezTo>
                  <a:cubicBezTo>
                    <a:pt x="12047" y="60845"/>
                    <a:pt x="11650" y="61134"/>
                    <a:pt x="11398" y="61314"/>
                  </a:cubicBezTo>
                  <a:cubicBezTo>
                    <a:pt x="11208" y="61432"/>
                    <a:pt x="11097" y="61504"/>
                    <a:pt x="11042" y="61540"/>
                  </a:cubicBezTo>
                  <a:lnTo>
                    <a:pt x="11042" y="61540"/>
                  </a:lnTo>
                  <a:cubicBezTo>
                    <a:pt x="10819" y="61605"/>
                    <a:pt x="9411" y="62029"/>
                    <a:pt x="7791" y="62757"/>
                  </a:cubicBezTo>
                  <a:cubicBezTo>
                    <a:pt x="5988" y="63550"/>
                    <a:pt x="3932" y="64704"/>
                    <a:pt x="2741" y="66255"/>
                  </a:cubicBezTo>
                  <a:cubicBezTo>
                    <a:pt x="1371" y="67987"/>
                    <a:pt x="541" y="69393"/>
                    <a:pt x="36" y="70223"/>
                  </a:cubicBezTo>
                  <a:cubicBezTo>
                    <a:pt x="0" y="70331"/>
                    <a:pt x="0" y="70475"/>
                    <a:pt x="73" y="70547"/>
                  </a:cubicBezTo>
                  <a:cubicBezTo>
                    <a:pt x="127" y="70629"/>
                    <a:pt x="221" y="70669"/>
                    <a:pt x="311" y="70669"/>
                  </a:cubicBezTo>
                  <a:cubicBezTo>
                    <a:pt x="341" y="70669"/>
                    <a:pt x="370" y="70665"/>
                    <a:pt x="397" y="70656"/>
                  </a:cubicBezTo>
                  <a:cubicBezTo>
                    <a:pt x="1623" y="70223"/>
                    <a:pt x="3643" y="69646"/>
                    <a:pt x="6204" y="69646"/>
                  </a:cubicBezTo>
                  <a:cubicBezTo>
                    <a:pt x="8981" y="69646"/>
                    <a:pt x="12444" y="70331"/>
                    <a:pt x="16158" y="72531"/>
                  </a:cubicBezTo>
                  <a:cubicBezTo>
                    <a:pt x="20595" y="75128"/>
                    <a:pt x="23264" y="78590"/>
                    <a:pt x="24851" y="82053"/>
                  </a:cubicBezTo>
                  <a:cubicBezTo>
                    <a:pt x="26438" y="85551"/>
                    <a:pt x="26906" y="89050"/>
                    <a:pt x="26906" y="91719"/>
                  </a:cubicBezTo>
                  <a:cubicBezTo>
                    <a:pt x="26906" y="91827"/>
                    <a:pt x="26979" y="91935"/>
                    <a:pt x="27087" y="91971"/>
                  </a:cubicBezTo>
                  <a:cubicBezTo>
                    <a:pt x="27128" y="91999"/>
                    <a:pt x="27175" y="92011"/>
                    <a:pt x="27221" y="92011"/>
                  </a:cubicBezTo>
                  <a:cubicBezTo>
                    <a:pt x="27295" y="92011"/>
                    <a:pt x="27367" y="91980"/>
                    <a:pt x="27411" y="91935"/>
                  </a:cubicBezTo>
                  <a:lnTo>
                    <a:pt x="30907" y="88792"/>
                  </a:lnTo>
                  <a:lnTo>
                    <a:pt x="30907" y="88792"/>
                  </a:lnTo>
                  <a:lnTo>
                    <a:pt x="30910" y="88797"/>
                  </a:lnTo>
                  <a:cubicBezTo>
                    <a:pt x="30910" y="88797"/>
                    <a:pt x="40251" y="85082"/>
                    <a:pt x="48042" y="76498"/>
                  </a:cubicBezTo>
                  <a:cubicBezTo>
                    <a:pt x="51937" y="72206"/>
                    <a:pt x="54209" y="69033"/>
                    <a:pt x="55580" y="65931"/>
                  </a:cubicBezTo>
                  <a:cubicBezTo>
                    <a:pt x="56986" y="62829"/>
                    <a:pt x="57491" y="59835"/>
                    <a:pt x="57888" y="56012"/>
                  </a:cubicBezTo>
                  <a:cubicBezTo>
                    <a:pt x="58285" y="52225"/>
                    <a:pt x="59259" y="42776"/>
                    <a:pt x="60160" y="34228"/>
                  </a:cubicBezTo>
                  <a:cubicBezTo>
                    <a:pt x="60593" y="29936"/>
                    <a:pt x="61026" y="25896"/>
                    <a:pt x="61350" y="22867"/>
                  </a:cubicBezTo>
                  <a:cubicBezTo>
                    <a:pt x="61495" y="21388"/>
                    <a:pt x="61639" y="20126"/>
                    <a:pt x="61747" y="19260"/>
                  </a:cubicBezTo>
                  <a:cubicBezTo>
                    <a:pt x="61783" y="18827"/>
                    <a:pt x="61819" y="18466"/>
                    <a:pt x="61855" y="18214"/>
                  </a:cubicBezTo>
                  <a:cubicBezTo>
                    <a:pt x="61892" y="18106"/>
                    <a:pt x="61892" y="17998"/>
                    <a:pt x="61892" y="17925"/>
                  </a:cubicBezTo>
                  <a:lnTo>
                    <a:pt x="61892" y="17853"/>
                  </a:lnTo>
                  <a:lnTo>
                    <a:pt x="61928" y="17817"/>
                  </a:lnTo>
                  <a:cubicBezTo>
                    <a:pt x="61928" y="17745"/>
                    <a:pt x="62000" y="17529"/>
                    <a:pt x="62144" y="17276"/>
                  </a:cubicBezTo>
                  <a:cubicBezTo>
                    <a:pt x="62324" y="16879"/>
                    <a:pt x="62613" y="16375"/>
                    <a:pt x="62974" y="15942"/>
                  </a:cubicBezTo>
                  <a:cubicBezTo>
                    <a:pt x="63334" y="15509"/>
                    <a:pt x="63731" y="15184"/>
                    <a:pt x="64128" y="15148"/>
                  </a:cubicBezTo>
                  <a:lnTo>
                    <a:pt x="64164" y="15148"/>
                  </a:lnTo>
                  <a:cubicBezTo>
                    <a:pt x="64236" y="15148"/>
                    <a:pt x="64524" y="15220"/>
                    <a:pt x="64849" y="15365"/>
                  </a:cubicBezTo>
                  <a:cubicBezTo>
                    <a:pt x="66003" y="15942"/>
                    <a:pt x="67987" y="17493"/>
                    <a:pt x="69790" y="18935"/>
                  </a:cubicBezTo>
                  <a:cubicBezTo>
                    <a:pt x="70692" y="19657"/>
                    <a:pt x="71557" y="20342"/>
                    <a:pt x="72243" y="20919"/>
                  </a:cubicBezTo>
                  <a:cubicBezTo>
                    <a:pt x="72928" y="21460"/>
                    <a:pt x="73433" y="21893"/>
                    <a:pt x="73685" y="22037"/>
                  </a:cubicBezTo>
                  <a:cubicBezTo>
                    <a:pt x="74154" y="22362"/>
                    <a:pt x="74804" y="22614"/>
                    <a:pt x="75453" y="22614"/>
                  </a:cubicBezTo>
                  <a:cubicBezTo>
                    <a:pt x="75922" y="22614"/>
                    <a:pt x="76354" y="22506"/>
                    <a:pt x="76715" y="22181"/>
                  </a:cubicBezTo>
                  <a:cubicBezTo>
                    <a:pt x="77076" y="21857"/>
                    <a:pt x="77328" y="21352"/>
                    <a:pt x="77400" y="20703"/>
                  </a:cubicBezTo>
                  <a:cubicBezTo>
                    <a:pt x="77400" y="20594"/>
                    <a:pt x="77400" y="20450"/>
                    <a:pt x="77400" y="20306"/>
                  </a:cubicBezTo>
                  <a:cubicBezTo>
                    <a:pt x="77400" y="19044"/>
                    <a:pt x="76931" y="17204"/>
                    <a:pt x="75741" y="14932"/>
                  </a:cubicBezTo>
                  <a:cubicBezTo>
                    <a:pt x="74587" y="12696"/>
                    <a:pt x="72748" y="10063"/>
                    <a:pt x="70007" y="7358"/>
                  </a:cubicBezTo>
                  <a:cubicBezTo>
                    <a:pt x="67915" y="5230"/>
                    <a:pt x="66039" y="3787"/>
                    <a:pt x="64380" y="2849"/>
                  </a:cubicBezTo>
                  <a:cubicBezTo>
                    <a:pt x="62757" y="1912"/>
                    <a:pt x="61387" y="1479"/>
                    <a:pt x="60268" y="1479"/>
                  </a:cubicBezTo>
                  <a:cubicBezTo>
                    <a:pt x="59475" y="1479"/>
                    <a:pt x="58790" y="1731"/>
                    <a:pt x="58357" y="2200"/>
                  </a:cubicBezTo>
                  <a:cubicBezTo>
                    <a:pt x="57996" y="2597"/>
                    <a:pt x="57780" y="3138"/>
                    <a:pt x="57636" y="3751"/>
                  </a:cubicBezTo>
                  <a:cubicBezTo>
                    <a:pt x="57455" y="4653"/>
                    <a:pt x="57455" y="5735"/>
                    <a:pt x="57419" y="7033"/>
                  </a:cubicBezTo>
                  <a:cubicBezTo>
                    <a:pt x="57383" y="8332"/>
                    <a:pt x="57275" y="9846"/>
                    <a:pt x="56950" y="11542"/>
                  </a:cubicBezTo>
                  <a:cubicBezTo>
                    <a:pt x="56518" y="13778"/>
                    <a:pt x="54894" y="19116"/>
                    <a:pt x="53019" y="24814"/>
                  </a:cubicBezTo>
                  <a:cubicBezTo>
                    <a:pt x="51144" y="30513"/>
                    <a:pt x="49052" y="36608"/>
                    <a:pt x="47645" y="40540"/>
                  </a:cubicBezTo>
                  <a:cubicBezTo>
                    <a:pt x="45914" y="45373"/>
                    <a:pt x="45589" y="51215"/>
                    <a:pt x="45589" y="55075"/>
                  </a:cubicBezTo>
                  <a:cubicBezTo>
                    <a:pt x="45589" y="57010"/>
                    <a:pt x="45679" y="58429"/>
                    <a:pt x="45717" y="58941"/>
                  </a:cubicBezTo>
                  <a:lnTo>
                    <a:pt x="45717" y="58941"/>
                  </a:lnTo>
                  <a:cubicBezTo>
                    <a:pt x="44844" y="59257"/>
                    <a:pt x="41699" y="60490"/>
                    <a:pt x="39350" y="62252"/>
                  </a:cubicBezTo>
                  <a:cubicBezTo>
                    <a:pt x="38015" y="63262"/>
                    <a:pt x="36284" y="64452"/>
                    <a:pt x="34913" y="65426"/>
                  </a:cubicBezTo>
                  <a:cubicBezTo>
                    <a:pt x="34228" y="65895"/>
                    <a:pt x="33651" y="66291"/>
                    <a:pt x="33218" y="66616"/>
                  </a:cubicBezTo>
                  <a:cubicBezTo>
                    <a:pt x="32981" y="66774"/>
                    <a:pt x="32798" y="66900"/>
                    <a:pt x="32681" y="66981"/>
                  </a:cubicBezTo>
                  <a:lnTo>
                    <a:pt x="32681" y="66981"/>
                  </a:lnTo>
                  <a:lnTo>
                    <a:pt x="32065" y="66683"/>
                  </a:lnTo>
                  <a:lnTo>
                    <a:pt x="32065" y="66683"/>
                  </a:lnTo>
                  <a:cubicBezTo>
                    <a:pt x="32604" y="66134"/>
                    <a:pt x="33825" y="64872"/>
                    <a:pt x="35166" y="63370"/>
                  </a:cubicBezTo>
                  <a:cubicBezTo>
                    <a:pt x="36969" y="61350"/>
                    <a:pt x="39025" y="58862"/>
                    <a:pt x="40035" y="57022"/>
                  </a:cubicBezTo>
                  <a:cubicBezTo>
                    <a:pt x="40648" y="55832"/>
                    <a:pt x="41153" y="55002"/>
                    <a:pt x="41478" y="54353"/>
                  </a:cubicBezTo>
                  <a:cubicBezTo>
                    <a:pt x="41802" y="53704"/>
                    <a:pt x="42019" y="53199"/>
                    <a:pt x="42019" y="52622"/>
                  </a:cubicBezTo>
                  <a:cubicBezTo>
                    <a:pt x="42019" y="52081"/>
                    <a:pt x="41802" y="51540"/>
                    <a:pt x="41478" y="50819"/>
                  </a:cubicBezTo>
                  <a:cubicBezTo>
                    <a:pt x="41189" y="50242"/>
                    <a:pt x="40504" y="49196"/>
                    <a:pt x="39530" y="47861"/>
                  </a:cubicBezTo>
                  <a:cubicBezTo>
                    <a:pt x="36645" y="43822"/>
                    <a:pt x="31343" y="37185"/>
                    <a:pt x="28674" y="33723"/>
                  </a:cubicBezTo>
                  <a:cubicBezTo>
                    <a:pt x="26870" y="31451"/>
                    <a:pt x="24887" y="28349"/>
                    <a:pt x="23264" y="25572"/>
                  </a:cubicBezTo>
                  <a:cubicBezTo>
                    <a:pt x="21605" y="22794"/>
                    <a:pt x="20270" y="20306"/>
                    <a:pt x="19837" y="19224"/>
                  </a:cubicBezTo>
                  <a:cubicBezTo>
                    <a:pt x="19404" y="18142"/>
                    <a:pt x="19224" y="17060"/>
                    <a:pt x="19224" y="16050"/>
                  </a:cubicBezTo>
                  <a:cubicBezTo>
                    <a:pt x="19224" y="15040"/>
                    <a:pt x="19404" y="14138"/>
                    <a:pt x="19729" y="13381"/>
                  </a:cubicBezTo>
                  <a:cubicBezTo>
                    <a:pt x="19801" y="13273"/>
                    <a:pt x="19945" y="13056"/>
                    <a:pt x="20162" y="12804"/>
                  </a:cubicBezTo>
                  <a:cubicBezTo>
                    <a:pt x="20955" y="12010"/>
                    <a:pt x="22578" y="10820"/>
                    <a:pt x="24021" y="9305"/>
                  </a:cubicBezTo>
                  <a:cubicBezTo>
                    <a:pt x="25464" y="7827"/>
                    <a:pt x="26762" y="5987"/>
                    <a:pt x="26834" y="3751"/>
                  </a:cubicBezTo>
                  <a:cubicBezTo>
                    <a:pt x="26834" y="3679"/>
                    <a:pt x="26834" y="3571"/>
                    <a:pt x="26834" y="3499"/>
                  </a:cubicBezTo>
                  <a:cubicBezTo>
                    <a:pt x="26834" y="2236"/>
                    <a:pt x="26582" y="1371"/>
                    <a:pt x="26149" y="794"/>
                  </a:cubicBezTo>
                  <a:cubicBezTo>
                    <a:pt x="25933" y="505"/>
                    <a:pt x="25644" y="289"/>
                    <a:pt x="25319" y="180"/>
                  </a:cubicBezTo>
                  <a:cubicBezTo>
                    <a:pt x="25031" y="36"/>
                    <a:pt x="24670" y="0"/>
                    <a:pt x="24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64"/>
            <p:cNvSpPr/>
            <p:nvPr/>
          </p:nvSpPr>
          <p:spPr>
            <a:xfrm>
              <a:off x="4489850" y="2578700"/>
              <a:ext cx="470700" cy="295075"/>
            </a:xfrm>
            <a:custGeom>
              <a:avLst/>
              <a:gdLst/>
              <a:ahLst/>
              <a:cxnLst/>
              <a:rect l="l" t="t" r="r" b="b"/>
              <a:pathLst>
                <a:path w="18828" h="11803" extrusionOk="0">
                  <a:moveTo>
                    <a:pt x="293" y="0"/>
                  </a:moveTo>
                  <a:cubicBezTo>
                    <a:pt x="146" y="0"/>
                    <a:pt x="37" y="103"/>
                    <a:pt x="37" y="260"/>
                  </a:cubicBezTo>
                  <a:cubicBezTo>
                    <a:pt x="1" y="440"/>
                    <a:pt x="109" y="584"/>
                    <a:pt x="289" y="584"/>
                  </a:cubicBezTo>
                  <a:cubicBezTo>
                    <a:pt x="289" y="584"/>
                    <a:pt x="325" y="584"/>
                    <a:pt x="397" y="620"/>
                  </a:cubicBezTo>
                  <a:cubicBezTo>
                    <a:pt x="1047" y="729"/>
                    <a:pt x="4076" y="1234"/>
                    <a:pt x="7647" y="2893"/>
                  </a:cubicBezTo>
                  <a:cubicBezTo>
                    <a:pt x="11217" y="4516"/>
                    <a:pt x="15329" y="7221"/>
                    <a:pt x="18214" y="11693"/>
                  </a:cubicBezTo>
                  <a:cubicBezTo>
                    <a:pt x="18284" y="11763"/>
                    <a:pt x="18384" y="11803"/>
                    <a:pt x="18485" y="11803"/>
                  </a:cubicBezTo>
                  <a:cubicBezTo>
                    <a:pt x="18541" y="11803"/>
                    <a:pt x="18596" y="11791"/>
                    <a:pt x="18647" y="11765"/>
                  </a:cubicBezTo>
                  <a:cubicBezTo>
                    <a:pt x="18792" y="11657"/>
                    <a:pt x="18828" y="11477"/>
                    <a:pt x="18719" y="11332"/>
                  </a:cubicBezTo>
                  <a:cubicBezTo>
                    <a:pt x="15546" y="6463"/>
                    <a:pt x="10965" y="3614"/>
                    <a:pt x="7178" y="2027"/>
                  </a:cubicBezTo>
                  <a:cubicBezTo>
                    <a:pt x="3355" y="404"/>
                    <a:pt x="361" y="7"/>
                    <a:pt x="361" y="7"/>
                  </a:cubicBezTo>
                  <a:cubicBezTo>
                    <a:pt x="338" y="3"/>
                    <a:pt x="315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64"/>
            <p:cNvSpPr/>
            <p:nvPr/>
          </p:nvSpPr>
          <p:spPr>
            <a:xfrm>
              <a:off x="5419475" y="1062375"/>
              <a:ext cx="516700" cy="513275"/>
            </a:xfrm>
            <a:custGeom>
              <a:avLst/>
              <a:gdLst/>
              <a:ahLst/>
              <a:cxnLst/>
              <a:rect l="l" t="t" r="r" b="b"/>
              <a:pathLst>
                <a:path w="20668" h="20531" extrusionOk="0">
                  <a:moveTo>
                    <a:pt x="3617" y="1"/>
                  </a:moveTo>
                  <a:cubicBezTo>
                    <a:pt x="2873" y="1"/>
                    <a:pt x="2308" y="219"/>
                    <a:pt x="1948" y="608"/>
                  </a:cubicBezTo>
                  <a:cubicBezTo>
                    <a:pt x="578" y="2087"/>
                    <a:pt x="1480" y="5225"/>
                    <a:pt x="578" y="9806"/>
                  </a:cubicBezTo>
                  <a:cubicBezTo>
                    <a:pt x="470" y="10419"/>
                    <a:pt x="253" y="11284"/>
                    <a:pt x="1" y="12258"/>
                  </a:cubicBezTo>
                  <a:cubicBezTo>
                    <a:pt x="207" y="12224"/>
                    <a:pt x="438" y="12202"/>
                    <a:pt x="692" y="12202"/>
                  </a:cubicBezTo>
                  <a:cubicBezTo>
                    <a:pt x="1500" y="12202"/>
                    <a:pt x="2535" y="12427"/>
                    <a:pt x="3716" y="13196"/>
                  </a:cubicBezTo>
                  <a:cubicBezTo>
                    <a:pt x="4473" y="13665"/>
                    <a:pt x="5050" y="14206"/>
                    <a:pt x="5519" y="14783"/>
                  </a:cubicBezTo>
                  <a:cubicBezTo>
                    <a:pt x="5952" y="14025"/>
                    <a:pt x="6637" y="13196"/>
                    <a:pt x="7431" y="13088"/>
                  </a:cubicBezTo>
                  <a:cubicBezTo>
                    <a:pt x="7456" y="13083"/>
                    <a:pt x="7483" y="13081"/>
                    <a:pt x="7513" y="13081"/>
                  </a:cubicBezTo>
                  <a:cubicBezTo>
                    <a:pt x="9043" y="13081"/>
                    <a:pt x="16178" y="19376"/>
                    <a:pt x="17169" y="20013"/>
                  </a:cubicBezTo>
                  <a:cubicBezTo>
                    <a:pt x="17598" y="20304"/>
                    <a:pt x="18211" y="20530"/>
                    <a:pt x="18789" y="20530"/>
                  </a:cubicBezTo>
                  <a:cubicBezTo>
                    <a:pt x="19571" y="20530"/>
                    <a:pt x="20290" y="20117"/>
                    <a:pt x="20415" y="18895"/>
                  </a:cubicBezTo>
                  <a:cubicBezTo>
                    <a:pt x="20667" y="16767"/>
                    <a:pt x="18864" y="11501"/>
                    <a:pt x="13129" y="5766"/>
                  </a:cubicBezTo>
                  <a:cubicBezTo>
                    <a:pt x="8967" y="1604"/>
                    <a:pt x="5633" y="1"/>
                    <a:pt x="3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64"/>
            <p:cNvSpPr/>
            <p:nvPr/>
          </p:nvSpPr>
          <p:spPr>
            <a:xfrm>
              <a:off x="5411375" y="1055025"/>
              <a:ext cx="526600" cy="528425"/>
            </a:xfrm>
            <a:custGeom>
              <a:avLst/>
              <a:gdLst/>
              <a:ahLst/>
              <a:cxnLst/>
              <a:rect l="l" t="t" r="r" b="b"/>
              <a:pathLst>
                <a:path w="21064" h="21137" extrusionOk="0">
                  <a:moveTo>
                    <a:pt x="3931" y="614"/>
                  </a:moveTo>
                  <a:cubicBezTo>
                    <a:pt x="4869" y="614"/>
                    <a:pt x="6168" y="975"/>
                    <a:pt x="7755" y="1876"/>
                  </a:cubicBezTo>
                  <a:cubicBezTo>
                    <a:pt x="9342" y="2778"/>
                    <a:pt x="11181" y="4221"/>
                    <a:pt x="13273" y="6276"/>
                  </a:cubicBezTo>
                  <a:cubicBezTo>
                    <a:pt x="15942" y="8982"/>
                    <a:pt x="17745" y="11542"/>
                    <a:pt x="18899" y="13742"/>
                  </a:cubicBezTo>
                  <a:cubicBezTo>
                    <a:pt x="20017" y="15942"/>
                    <a:pt x="20486" y="17746"/>
                    <a:pt x="20486" y="18828"/>
                  </a:cubicBezTo>
                  <a:cubicBezTo>
                    <a:pt x="20486" y="18936"/>
                    <a:pt x="20450" y="19044"/>
                    <a:pt x="20450" y="19152"/>
                  </a:cubicBezTo>
                  <a:cubicBezTo>
                    <a:pt x="20414" y="19730"/>
                    <a:pt x="20198" y="20054"/>
                    <a:pt x="19981" y="20234"/>
                  </a:cubicBezTo>
                  <a:cubicBezTo>
                    <a:pt x="19765" y="20451"/>
                    <a:pt x="19476" y="20523"/>
                    <a:pt x="19116" y="20523"/>
                  </a:cubicBezTo>
                  <a:cubicBezTo>
                    <a:pt x="18611" y="20523"/>
                    <a:pt x="18034" y="20307"/>
                    <a:pt x="17673" y="20054"/>
                  </a:cubicBezTo>
                  <a:cubicBezTo>
                    <a:pt x="17565" y="19982"/>
                    <a:pt x="17348" y="19838"/>
                    <a:pt x="17060" y="19585"/>
                  </a:cubicBezTo>
                  <a:cubicBezTo>
                    <a:pt x="16014" y="18756"/>
                    <a:pt x="14102" y="17169"/>
                    <a:pt x="12263" y="15726"/>
                  </a:cubicBezTo>
                  <a:cubicBezTo>
                    <a:pt x="11325" y="15041"/>
                    <a:pt x="10424" y="14356"/>
                    <a:pt x="9666" y="13887"/>
                  </a:cubicBezTo>
                  <a:cubicBezTo>
                    <a:pt x="9269" y="13634"/>
                    <a:pt x="8945" y="13454"/>
                    <a:pt x="8620" y="13310"/>
                  </a:cubicBezTo>
                  <a:cubicBezTo>
                    <a:pt x="8332" y="13165"/>
                    <a:pt x="8079" y="13057"/>
                    <a:pt x="7827" y="13057"/>
                  </a:cubicBezTo>
                  <a:lnTo>
                    <a:pt x="7682" y="13057"/>
                  </a:lnTo>
                  <a:cubicBezTo>
                    <a:pt x="7214" y="13165"/>
                    <a:pt x="6817" y="13418"/>
                    <a:pt x="6456" y="13778"/>
                  </a:cubicBezTo>
                  <a:cubicBezTo>
                    <a:pt x="6199" y="14010"/>
                    <a:pt x="5979" y="14296"/>
                    <a:pt x="5795" y="14585"/>
                  </a:cubicBezTo>
                  <a:lnTo>
                    <a:pt x="5795" y="14585"/>
                  </a:lnTo>
                  <a:cubicBezTo>
                    <a:pt x="5367" y="14105"/>
                    <a:pt x="4842" y="13623"/>
                    <a:pt x="4220" y="13237"/>
                  </a:cubicBezTo>
                  <a:cubicBezTo>
                    <a:pt x="2994" y="12444"/>
                    <a:pt x="1876" y="12192"/>
                    <a:pt x="1010" y="12192"/>
                  </a:cubicBezTo>
                  <a:cubicBezTo>
                    <a:pt x="914" y="12192"/>
                    <a:pt x="818" y="12197"/>
                    <a:pt x="721" y="12205"/>
                  </a:cubicBezTo>
                  <a:lnTo>
                    <a:pt x="721" y="12205"/>
                  </a:lnTo>
                  <a:cubicBezTo>
                    <a:pt x="927" y="11403"/>
                    <a:pt x="1098" y="10695"/>
                    <a:pt x="1190" y="10172"/>
                  </a:cubicBezTo>
                  <a:cubicBezTo>
                    <a:pt x="1659" y="7827"/>
                    <a:pt x="1659" y="5880"/>
                    <a:pt x="1731" y="4365"/>
                  </a:cubicBezTo>
                  <a:cubicBezTo>
                    <a:pt x="1731" y="3571"/>
                    <a:pt x="1767" y="2922"/>
                    <a:pt x="1912" y="2381"/>
                  </a:cubicBezTo>
                  <a:cubicBezTo>
                    <a:pt x="2020" y="1840"/>
                    <a:pt x="2200" y="1444"/>
                    <a:pt x="2489" y="1119"/>
                  </a:cubicBezTo>
                  <a:cubicBezTo>
                    <a:pt x="2777" y="794"/>
                    <a:pt x="3246" y="614"/>
                    <a:pt x="3931" y="614"/>
                  </a:cubicBezTo>
                  <a:close/>
                  <a:moveTo>
                    <a:pt x="3931" y="1"/>
                  </a:moveTo>
                  <a:cubicBezTo>
                    <a:pt x="3138" y="1"/>
                    <a:pt x="2453" y="253"/>
                    <a:pt x="2020" y="722"/>
                  </a:cubicBezTo>
                  <a:cubicBezTo>
                    <a:pt x="1659" y="1119"/>
                    <a:pt x="1443" y="1660"/>
                    <a:pt x="1299" y="2273"/>
                  </a:cubicBezTo>
                  <a:cubicBezTo>
                    <a:pt x="1118" y="3175"/>
                    <a:pt x="1118" y="4257"/>
                    <a:pt x="1082" y="5555"/>
                  </a:cubicBezTo>
                  <a:cubicBezTo>
                    <a:pt x="1046" y="6854"/>
                    <a:pt x="938" y="8368"/>
                    <a:pt x="613" y="10064"/>
                  </a:cubicBezTo>
                  <a:cubicBezTo>
                    <a:pt x="505" y="10641"/>
                    <a:pt x="289" y="11506"/>
                    <a:pt x="36" y="12480"/>
                  </a:cubicBezTo>
                  <a:cubicBezTo>
                    <a:pt x="0" y="12588"/>
                    <a:pt x="36" y="12696"/>
                    <a:pt x="72" y="12769"/>
                  </a:cubicBezTo>
                  <a:cubicBezTo>
                    <a:pt x="125" y="12821"/>
                    <a:pt x="197" y="12855"/>
                    <a:pt x="275" y="12855"/>
                  </a:cubicBezTo>
                  <a:cubicBezTo>
                    <a:pt x="303" y="12855"/>
                    <a:pt x="332" y="12850"/>
                    <a:pt x="361" y="12841"/>
                  </a:cubicBezTo>
                  <a:cubicBezTo>
                    <a:pt x="541" y="12841"/>
                    <a:pt x="794" y="12805"/>
                    <a:pt x="1010" y="12805"/>
                  </a:cubicBezTo>
                  <a:cubicBezTo>
                    <a:pt x="1767" y="12805"/>
                    <a:pt x="2741" y="13021"/>
                    <a:pt x="3895" y="13742"/>
                  </a:cubicBezTo>
                  <a:cubicBezTo>
                    <a:pt x="4617" y="14175"/>
                    <a:pt x="5158" y="14716"/>
                    <a:pt x="5627" y="15257"/>
                  </a:cubicBezTo>
                  <a:cubicBezTo>
                    <a:pt x="5656" y="15316"/>
                    <a:pt x="5734" y="15375"/>
                    <a:pt x="5820" y="15375"/>
                  </a:cubicBezTo>
                  <a:cubicBezTo>
                    <a:pt x="5839" y="15375"/>
                    <a:pt x="5859" y="15372"/>
                    <a:pt x="5879" y="15365"/>
                  </a:cubicBezTo>
                  <a:cubicBezTo>
                    <a:pt x="5951" y="15365"/>
                    <a:pt x="6059" y="15329"/>
                    <a:pt x="6096" y="15221"/>
                  </a:cubicBezTo>
                  <a:cubicBezTo>
                    <a:pt x="6312" y="14860"/>
                    <a:pt x="6564" y="14500"/>
                    <a:pt x="6889" y="14211"/>
                  </a:cubicBezTo>
                  <a:cubicBezTo>
                    <a:pt x="7178" y="13923"/>
                    <a:pt x="7502" y="13706"/>
                    <a:pt x="7791" y="13670"/>
                  </a:cubicBezTo>
                  <a:lnTo>
                    <a:pt x="7827" y="13670"/>
                  </a:lnTo>
                  <a:cubicBezTo>
                    <a:pt x="7899" y="13670"/>
                    <a:pt x="8187" y="13742"/>
                    <a:pt x="8512" y="13887"/>
                  </a:cubicBezTo>
                  <a:cubicBezTo>
                    <a:pt x="9666" y="14464"/>
                    <a:pt x="11650" y="16015"/>
                    <a:pt x="13453" y="17457"/>
                  </a:cubicBezTo>
                  <a:cubicBezTo>
                    <a:pt x="14355" y="18179"/>
                    <a:pt x="15220" y="18864"/>
                    <a:pt x="15906" y="19441"/>
                  </a:cubicBezTo>
                  <a:cubicBezTo>
                    <a:pt x="16591" y="19982"/>
                    <a:pt x="17096" y="20415"/>
                    <a:pt x="17348" y="20559"/>
                  </a:cubicBezTo>
                  <a:cubicBezTo>
                    <a:pt x="17817" y="20884"/>
                    <a:pt x="18467" y="21136"/>
                    <a:pt x="19116" y="21136"/>
                  </a:cubicBezTo>
                  <a:cubicBezTo>
                    <a:pt x="19585" y="21136"/>
                    <a:pt x="20017" y="21028"/>
                    <a:pt x="20378" y="20703"/>
                  </a:cubicBezTo>
                  <a:cubicBezTo>
                    <a:pt x="20739" y="20379"/>
                    <a:pt x="20991" y="19874"/>
                    <a:pt x="21063" y="19225"/>
                  </a:cubicBezTo>
                  <a:cubicBezTo>
                    <a:pt x="21063" y="19116"/>
                    <a:pt x="21063" y="18972"/>
                    <a:pt x="21063" y="18828"/>
                  </a:cubicBezTo>
                  <a:cubicBezTo>
                    <a:pt x="21063" y="17566"/>
                    <a:pt x="20594" y="15726"/>
                    <a:pt x="19404" y="13454"/>
                  </a:cubicBezTo>
                  <a:cubicBezTo>
                    <a:pt x="18250" y="11218"/>
                    <a:pt x="16411" y="8585"/>
                    <a:pt x="13670" y="5880"/>
                  </a:cubicBezTo>
                  <a:cubicBezTo>
                    <a:pt x="11578" y="3752"/>
                    <a:pt x="9702" y="2309"/>
                    <a:pt x="8043" y="1371"/>
                  </a:cubicBezTo>
                  <a:cubicBezTo>
                    <a:pt x="6420" y="434"/>
                    <a:pt x="5050" y="1"/>
                    <a:pt x="3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64"/>
            <p:cNvSpPr/>
            <p:nvPr/>
          </p:nvSpPr>
          <p:spPr>
            <a:xfrm>
              <a:off x="4158925" y="1025400"/>
              <a:ext cx="508275" cy="645500"/>
            </a:xfrm>
            <a:custGeom>
              <a:avLst/>
              <a:gdLst/>
              <a:ahLst/>
              <a:cxnLst/>
              <a:rect l="l" t="t" r="r" b="b"/>
              <a:pathLst>
                <a:path w="20331" h="25820" extrusionOk="0">
                  <a:moveTo>
                    <a:pt x="18068" y="0"/>
                  </a:moveTo>
                  <a:cubicBezTo>
                    <a:pt x="16989" y="0"/>
                    <a:pt x="15647" y="517"/>
                    <a:pt x="14356" y="969"/>
                  </a:cubicBezTo>
                  <a:cubicBezTo>
                    <a:pt x="11434" y="1979"/>
                    <a:pt x="3572" y="9626"/>
                    <a:pt x="1768" y="14422"/>
                  </a:cubicBezTo>
                  <a:cubicBezTo>
                    <a:pt x="1" y="19255"/>
                    <a:pt x="1552" y="20842"/>
                    <a:pt x="4690" y="23728"/>
                  </a:cubicBezTo>
                  <a:cubicBezTo>
                    <a:pt x="5303" y="24305"/>
                    <a:pt x="5952" y="25026"/>
                    <a:pt x="6637" y="25820"/>
                  </a:cubicBezTo>
                  <a:cubicBezTo>
                    <a:pt x="8946" y="25784"/>
                    <a:pt x="12192" y="24954"/>
                    <a:pt x="14392" y="21239"/>
                  </a:cubicBezTo>
                  <a:cubicBezTo>
                    <a:pt x="13887" y="20301"/>
                    <a:pt x="13526" y="19544"/>
                    <a:pt x="13346" y="19039"/>
                  </a:cubicBezTo>
                  <a:cubicBezTo>
                    <a:pt x="12444" y="16803"/>
                    <a:pt x="12552" y="14567"/>
                    <a:pt x="13202" y="12980"/>
                  </a:cubicBezTo>
                  <a:cubicBezTo>
                    <a:pt x="13887" y="11393"/>
                    <a:pt x="20162" y="8255"/>
                    <a:pt x="20271" y="3458"/>
                  </a:cubicBezTo>
                  <a:cubicBezTo>
                    <a:pt x="20330" y="788"/>
                    <a:pt x="19400" y="0"/>
                    <a:pt x="18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64"/>
            <p:cNvSpPr/>
            <p:nvPr/>
          </p:nvSpPr>
          <p:spPr>
            <a:xfrm>
              <a:off x="4176975" y="1018075"/>
              <a:ext cx="496850" cy="660050"/>
            </a:xfrm>
            <a:custGeom>
              <a:avLst/>
              <a:gdLst/>
              <a:ahLst/>
              <a:cxnLst/>
              <a:rect l="l" t="t" r="r" b="b"/>
              <a:pathLst>
                <a:path w="19874" h="26402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4869"/>
                    <a:pt x="18827" y="5915"/>
                    <a:pt x="18250" y="6889"/>
                  </a:cubicBezTo>
                  <a:cubicBezTo>
                    <a:pt x="17349" y="8332"/>
                    <a:pt x="16014" y="9594"/>
                    <a:pt x="14788" y="10604"/>
                  </a:cubicBezTo>
                  <a:cubicBezTo>
                    <a:pt x="14211" y="11109"/>
                    <a:pt x="13634" y="11578"/>
                    <a:pt x="13201" y="12010"/>
                  </a:cubicBezTo>
                  <a:cubicBezTo>
                    <a:pt x="12732" y="12407"/>
                    <a:pt x="12371" y="12768"/>
                    <a:pt x="12227" y="13165"/>
                  </a:cubicBezTo>
                  <a:cubicBezTo>
                    <a:pt x="11866" y="13994"/>
                    <a:pt x="11650" y="14968"/>
                    <a:pt x="11650" y="16050"/>
                  </a:cubicBezTo>
                  <a:cubicBezTo>
                    <a:pt x="11650" y="17132"/>
                    <a:pt x="11866" y="18286"/>
                    <a:pt x="12335" y="19440"/>
                  </a:cubicBezTo>
                  <a:cubicBezTo>
                    <a:pt x="12540" y="19917"/>
                    <a:pt x="12873" y="20652"/>
                    <a:pt x="13335" y="21523"/>
                  </a:cubicBezTo>
                  <a:lnTo>
                    <a:pt x="13335" y="21523"/>
                  </a:lnTo>
                  <a:cubicBezTo>
                    <a:pt x="12270" y="23245"/>
                    <a:pt x="11003" y="24290"/>
                    <a:pt x="9702" y="24922"/>
                  </a:cubicBezTo>
                  <a:cubicBezTo>
                    <a:pt x="8430" y="25542"/>
                    <a:pt x="7157" y="25767"/>
                    <a:pt x="6041" y="25787"/>
                  </a:cubicBezTo>
                  <a:lnTo>
                    <a:pt x="6041" y="25787"/>
                  </a:lnTo>
                  <a:cubicBezTo>
                    <a:pt x="5419" y="25039"/>
                    <a:pt x="4769" y="24389"/>
                    <a:pt x="4184" y="23804"/>
                  </a:cubicBezTo>
                  <a:cubicBezTo>
                    <a:pt x="3066" y="22794"/>
                    <a:pt x="2164" y="21929"/>
                    <a:pt x="1551" y="21063"/>
                  </a:cubicBezTo>
                  <a:cubicBezTo>
                    <a:pt x="938" y="20198"/>
                    <a:pt x="613" y="19332"/>
                    <a:pt x="613" y="18214"/>
                  </a:cubicBezTo>
                  <a:cubicBezTo>
                    <a:pt x="613" y="17312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440"/>
                    <a:pt x="397" y="20486"/>
                    <a:pt x="1046" y="21388"/>
                  </a:cubicBezTo>
                  <a:cubicBezTo>
                    <a:pt x="1732" y="22362"/>
                    <a:pt x="2669" y="23227"/>
                    <a:pt x="3787" y="24273"/>
                  </a:cubicBezTo>
                  <a:cubicBezTo>
                    <a:pt x="4364" y="24814"/>
                    <a:pt x="5014" y="25500"/>
                    <a:pt x="5663" y="26293"/>
                  </a:cubicBezTo>
                  <a:cubicBezTo>
                    <a:pt x="5735" y="26365"/>
                    <a:pt x="5807" y="26401"/>
                    <a:pt x="5915" y="26401"/>
                  </a:cubicBezTo>
                  <a:cubicBezTo>
                    <a:pt x="7106" y="26401"/>
                    <a:pt x="8548" y="26185"/>
                    <a:pt x="9955" y="25463"/>
                  </a:cubicBezTo>
                  <a:cubicBezTo>
                    <a:pt x="11398" y="24778"/>
                    <a:pt x="12804" y="23588"/>
                    <a:pt x="13922" y="21676"/>
                  </a:cubicBezTo>
                  <a:cubicBezTo>
                    <a:pt x="13994" y="21604"/>
                    <a:pt x="13994" y="21460"/>
                    <a:pt x="13922" y="21388"/>
                  </a:cubicBezTo>
                  <a:cubicBezTo>
                    <a:pt x="13453" y="20450"/>
                    <a:pt x="13093" y="19693"/>
                    <a:pt x="12876" y="19224"/>
                  </a:cubicBezTo>
                  <a:cubicBezTo>
                    <a:pt x="12443" y="18142"/>
                    <a:pt x="12263" y="17060"/>
                    <a:pt x="12263" y="16050"/>
                  </a:cubicBezTo>
                  <a:cubicBezTo>
                    <a:pt x="12263" y="15040"/>
                    <a:pt x="12443" y="14138"/>
                    <a:pt x="12768" y="13381"/>
                  </a:cubicBezTo>
                  <a:cubicBezTo>
                    <a:pt x="12840" y="13273"/>
                    <a:pt x="12984" y="13056"/>
                    <a:pt x="13201" y="12804"/>
                  </a:cubicBezTo>
                  <a:cubicBezTo>
                    <a:pt x="13994" y="12010"/>
                    <a:pt x="15617" y="10820"/>
                    <a:pt x="17060" y="9305"/>
                  </a:cubicBezTo>
                  <a:cubicBezTo>
                    <a:pt x="18503" y="7827"/>
                    <a:pt x="19801" y="5987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64"/>
            <p:cNvSpPr/>
            <p:nvPr/>
          </p:nvSpPr>
          <p:spPr>
            <a:xfrm>
              <a:off x="4167950" y="1025400"/>
              <a:ext cx="499250" cy="549925"/>
            </a:xfrm>
            <a:custGeom>
              <a:avLst/>
              <a:gdLst/>
              <a:ahLst/>
              <a:cxnLst/>
              <a:rect l="l" t="t" r="r" b="b"/>
              <a:pathLst>
                <a:path w="19970" h="21997" extrusionOk="0">
                  <a:moveTo>
                    <a:pt x="17707" y="0"/>
                  </a:moveTo>
                  <a:cubicBezTo>
                    <a:pt x="16628" y="0"/>
                    <a:pt x="15286" y="517"/>
                    <a:pt x="13995" y="969"/>
                  </a:cubicBezTo>
                  <a:cubicBezTo>
                    <a:pt x="11073" y="1979"/>
                    <a:pt x="3211" y="9626"/>
                    <a:pt x="1407" y="14422"/>
                  </a:cubicBezTo>
                  <a:cubicBezTo>
                    <a:pt x="1" y="18210"/>
                    <a:pt x="686" y="20013"/>
                    <a:pt x="2561" y="21997"/>
                  </a:cubicBezTo>
                  <a:cubicBezTo>
                    <a:pt x="3211" y="21852"/>
                    <a:pt x="4004" y="21492"/>
                    <a:pt x="4906" y="20842"/>
                  </a:cubicBezTo>
                  <a:cubicBezTo>
                    <a:pt x="7575" y="18823"/>
                    <a:pt x="8693" y="15216"/>
                    <a:pt x="10388" y="13990"/>
                  </a:cubicBezTo>
                  <a:cubicBezTo>
                    <a:pt x="11362" y="13304"/>
                    <a:pt x="13057" y="12186"/>
                    <a:pt x="14824" y="11032"/>
                  </a:cubicBezTo>
                  <a:cubicBezTo>
                    <a:pt x="16880" y="9265"/>
                    <a:pt x="19838" y="6740"/>
                    <a:pt x="19910" y="3458"/>
                  </a:cubicBezTo>
                  <a:cubicBezTo>
                    <a:pt x="19969" y="788"/>
                    <a:pt x="19039" y="0"/>
                    <a:pt x="177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64"/>
            <p:cNvSpPr/>
            <p:nvPr/>
          </p:nvSpPr>
          <p:spPr>
            <a:xfrm>
              <a:off x="4176975" y="1018075"/>
              <a:ext cx="496850" cy="564825"/>
            </a:xfrm>
            <a:custGeom>
              <a:avLst/>
              <a:gdLst/>
              <a:ahLst/>
              <a:cxnLst/>
              <a:rect l="l" t="t" r="r" b="b"/>
              <a:pathLst>
                <a:path w="19874" h="22593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5302"/>
                    <a:pt x="18503" y="6672"/>
                    <a:pt x="17529" y="7899"/>
                  </a:cubicBezTo>
                  <a:cubicBezTo>
                    <a:pt x="16519" y="9125"/>
                    <a:pt x="15293" y="10207"/>
                    <a:pt x="14247" y="11073"/>
                  </a:cubicBezTo>
                  <a:lnTo>
                    <a:pt x="14260" y="11088"/>
                  </a:lnTo>
                  <a:lnTo>
                    <a:pt x="14260" y="11088"/>
                  </a:lnTo>
                  <a:cubicBezTo>
                    <a:pt x="12536" y="12237"/>
                    <a:pt x="10816" y="13348"/>
                    <a:pt x="9847" y="14030"/>
                  </a:cubicBezTo>
                  <a:cubicBezTo>
                    <a:pt x="8945" y="14715"/>
                    <a:pt x="8224" y="15942"/>
                    <a:pt x="7394" y="17240"/>
                  </a:cubicBezTo>
                  <a:cubicBezTo>
                    <a:pt x="6601" y="18539"/>
                    <a:pt x="5663" y="19909"/>
                    <a:pt x="4364" y="20883"/>
                  </a:cubicBezTo>
                  <a:cubicBezTo>
                    <a:pt x="3571" y="21478"/>
                    <a:pt x="2869" y="21800"/>
                    <a:pt x="2286" y="21961"/>
                  </a:cubicBezTo>
                  <a:lnTo>
                    <a:pt x="2286" y="21961"/>
                  </a:lnTo>
                  <a:cubicBezTo>
                    <a:pt x="1769" y="21371"/>
                    <a:pt x="1349" y="20836"/>
                    <a:pt x="1082" y="20270"/>
                  </a:cubicBezTo>
                  <a:cubicBezTo>
                    <a:pt x="758" y="19657"/>
                    <a:pt x="613" y="18971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080"/>
                    <a:pt x="181" y="19837"/>
                    <a:pt x="541" y="20522"/>
                  </a:cubicBezTo>
                  <a:cubicBezTo>
                    <a:pt x="866" y="21208"/>
                    <a:pt x="1371" y="21857"/>
                    <a:pt x="1984" y="22506"/>
                  </a:cubicBezTo>
                  <a:cubicBezTo>
                    <a:pt x="2037" y="22559"/>
                    <a:pt x="2109" y="22592"/>
                    <a:pt x="2186" y="22592"/>
                  </a:cubicBezTo>
                  <a:cubicBezTo>
                    <a:pt x="2215" y="22592"/>
                    <a:pt x="2244" y="22588"/>
                    <a:pt x="2273" y="22578"/>
                  </a:cubicBezTo>
                  <a:cubicBezTo>
                    <a:pt x="2958" y="22398"/>
                    <a:pt x="3823" y="22037"/>
                    <a:pt x="4725" y="21352"/>
                  </a:cubicBezTo>
                  <a:cubicBezTo>
                    <a:pt x="6096" y="20306"/>
                    <a:pt x="7069" y="18863"/>
                    <a:pt x="7899" y="17565"/>
                  </a:cubicBezTo>
                  <a:cubicBezTo>
                    <a:pt x="8729" y="16266"/>
                    <a:pt x="9450" y="15076"/>
                    <a:pt x="10207" y="14535"/>
                  </a:cubicBezTo>
                  <a:cubicBezTo>
                    <a:pt x="11145" y="13850"/>
                    <a:pt x="12876" y="12732"/>
                    <a:pt x="14607" y="11542"/>
                  </a:cubicBezTo>
                  <a:lnTo>
                    <a:pt x="14644" y="11542"/>
                  </a:lnTo>
                  <a:cubicBezTo>
                    <a:pt x="15690" y="10640"/>
                    <a:pt x="16952" y="9594"/>
                    <a:pt x="17998" y="8296"/>
                  </a:cubicBezTo>
                  <a:cubicBezTo>
                    <a:pt x="19008" y="6997"/>
                    <a:pt x="19837" y="5482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64"/>
            <p:cNvSpPr/>
            <p:nvPr/>
          </p:nvSpPr>
          <p:spPr>
            <a:xfrm>
              <a:off x="4178775" y="1025400"/>
              <a:ext cx="488425" cy="508700"/>
            </a:xfrm>
            <a:custGeom>
              <a:avLst/>
              <a:gdLst/>
              <a:ahLst/>
              <a:cxnLst/>
              <a:rect l="l" t="t" r="r" b="b"/>
              <a:pathLst>
                <a:path w="19537" h="20348" extrusionOk="0">
                  <a:moveTo>
                    <a:pt x="17274" y="0"/>
                  </a:moveTo>
                  <a:cubicBezTo>
                    <a:pt x="16195" y="0"/>
                    <a:pt x="14853" y="517"/>
                    <a:pt x="13562" y="969"/>
                  </a:cubicBezTo>
                  <a:cubicBezTo>
                    <a:pt x="10640" y="1979"/>
                    <a:pt x="2778" y="9626"/>
                    <a:pt x="974" y="14422"/>
                  </a:cubicBezTo>
                  <a:cubicBezTo>
                    <a:pt x="0" y="17127"/>
                    <a:pt x="37" y="18823"/>
                    <a:pt x="830" y="20265"/>
                  </a:cubicBezTo>
                  <a:cubicBezTo>
                    <a:pt x="1060" y="20318"/>
                    <a:pt x="1303" y="20348"/>
                    <a:pt x="1559" y="20348"/>
                  </a:cubicBezTo>
                  <a:cubicBezTo>
                    <a:pt x="2345" y="20348"/>
                    <a:pt x="3249" y="20071"/>
                    <a:pt x="4256" y="19364"/>
                  </a:cubicBezTo>
                  <a:cubicBezTo>
                    <a:pt x="7935" y="16695"/>
                    <a:pt x="6601" y="13881"/>
                    <a:pt x="9847" y="12294"/>
                  </a:cubicBezTo>
                  <a:cubicBezTo>
                    <a:pt x="12480" y="11032"/>
                    <a:pt x="16303" y="8580"/>
                    <a:pt x="18900" y="5838"/>
                  </a:cubicBezTo>
                  <a:cubicBezTo>
                    <a:pt x="19260" y="5081"/>
                    <a:pt x="19477" y="4288"/>
                    <a:pt x="19477" y="3458"/>
                  </a:cubicBezTo>
                  <a:cubicBezTo>
                    <a:pt x="19536" y="788"/>
                    <a:pt x="18606" y="0"/>
                    <a:pt x="17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64"/>
            <p:cNvSpPr/>
            <p:nvPr/>
          </p:nvSpPr>
          <p:spPr>
            <a:xfrm>
              <a:off x="4176975" y="1018075"/>
              <a:ext cx="496850" cy="523900"/>
            </a:xfrm>
            <a:custGeom>
              <a:avLst/>
              <a:gdLst/>
              <a:ahLst/>
              <a:cxnLst/>
              <a:rect l="l" t="t" r="r" b="b"/>
              <a:pathLst>
                <a:path w="19874" h="20956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5" y="4519"/>
                    <a:pt x="19055" y="5253"/>
                    <a:pt x="18750" y="5920"/>
                  </a:cubicBezTo>
                  <a:lnTo>
                    <a:pt x="18750" y="5920"/>
                  </a:lnTo>
                  <a:cubicBezTo>
                    <a:pt x="16190" y="8623"/>
                    <a:pt x="12406" y="11073"/>
                    <a:pt x="9774" y="12335"/>
                  </a:cubicBezTo>
                  <a:cubicBezTo>
                    <a:pt x="8945" y="12732"/>
                    <a:pt x="8368" y="13237"/>
                    <a:pt x="7935" y="13814"/>
                  </a:cubicBezTo>
                  <a:cubicBezTo>
                    <a:pt x="7322" y="14643"/>
                    <a:pt x="7033" y="15581"/>
                    <a:pt x="6601" y="16519"/>
                  </a:cubicBezTo>
                  <a:cubicBezTo>
                    <a:pt x="6132" y="17457"/>
                    <a:pt x="5483" y="18430"/>
                    <a:pt x="4148" y="19404"/>
                  </a:cubicBezTo>
                  <a:cubicBezTo>
                    <a:pt x="3210" y="20089"/>
                    <a:pt x="2345" y="20342"/>
                    <a:pt x="1623" y="20342"/>
                  </a:cubicBezTo>
                  <a:cubicBezTo>
                    <a:pt x="1456" y="20342"/>
                    <a:pt x="1267" y="20320"/>
                    <a:pt x="1090" y="20294"/>
                  </a:cubicBezTo>
                  <a:lnTo>
                    <a:pt x="1090" y="20294"/>
                  </a:lnTo>
                  <a:cubicBezTo>
                    <a:pt x="772" y="19676"/>
                    <a:pt x="613" y="18993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152"/>
                    <a:pt x="217" y="19945"/>
                    <a:pt x="613" y="20703"/>
                  </a:cubicBezTo>
                  <a:cubicBezTo>
                    <a:pt x="650" y="20775"/>
                    <a:pt x="758" y="20847"/>
                    <a:pt x="830" y="20847"/>
                  </a:cubicBezTo>
                  <a:cubicBezTo>
                    <a:pt x="1082" y="20919"/>
                    <a:pt x="1335" y="20955"/>
                    <a:pt x="1623" y="20955"/>
                  </a:cubicBezTo>
                  <a:cubicBezTo>
                    <a:pt x="2489" y="20955"/>
                    <a:pt x="3463" y="20667"/>
                    <a:pt x="4473" y="19909"/>
                  </a:cubicBezTo>
                  <a:cubicBezTo>
                    <a:pt x="6384" y="18539"/>
                    <a:pt x="7033" y="17060"/>
                    <a:pt x="7574" y="15834"/>
                  </a:cubicBezTo>
                  <a:cubicBezTo>
                    <a:pt x="7827" y="15220"/>
                    <a:pt x="8079" y="14643"/>
                    <a:pt x="8440" y="14174"/>
                  </a:cubicBezTo>
                  <a:cubicBezTo>
                    <a:pt x="8801" y="13670"/>
                    <a:pt x="9270" y="13237"/>
                    <a:pt x="10063" y="12876"/>
                  </a:cubicBezTo>
                  <a:cubicBezTo>
                    <a:pt x="12732" y="11578"/>
                    <a:pt x="16555" y="9125"/>
                    <a:pt x="19188" y="6348"/>
                  </a:cubicBezTo>
                  <a:lnTo>
                    <a:pt x="19260" y="6240"/>
                  </a:lnTo>
                  <a:cubicBezTo>
                    <a:pt x="19621" y="5482"/>
                    <a:pt x="19837" y="4653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64"/>
            <p:cNvSpPr/>
            <p:nvPr/>
          </p:nvSpPr>
          <p:spPr>
            <a:xfrm>
              <a:off x="5450150" y="1062375"/>
              <a:ext cx="486025" cy="512950"/>
            </a:xfrm>
            <a:custGeom>
              <a:avLst/>
              <a:gdLst/>
              <a:ahLst/>
              <a:cxnLst/>
              <a:rect l="l" t="t" r="r" b="b"/>
              <a:pathLst>
                <a:path w="19441" h="20518" extrusionOk="0">
                  <a:moveTo>
                    <a:pt x="2390" y="1"/>
                  </a:moveTo>
                  <a:cubicBezTo>
                    <a:pt x="1646" y="1"/>
                    <a:pt x="1081" y="219"/>
                    <a:pt x="721" y="608"/>
                  </a:cubicBezTo>
                  <a:cubicBezTo>
                    <a:pt x="325" y="1041"/>
                    <a:pt x="108" y="1618"/>
                    <a:pt x="0" y="2304"/>
                  </a:cubicBezTo>
                  <a:cubicBezTo>
                    <a:pt x="482" y="2137"/>
                    <a:pt x="1126" y="1994"/>
                    <a:pt x="1909" y="1994"/>
                  </a:cubicBezTo>
                  <a:cubicBezTo>
                    <a:pt x="2825" y="1994"/>
                    <a:pt x="3931" y="2190"/>
                    <a:pt x="5194" y="2773"/>
                  </a:cubicBezTo>
                  <a:cubicBezTo>
                    <a:pt x="9125" y="4540"/>
                    <a:pt x="16302" y="13521"/>
                    <a:pt x="17420" y="15973"/>
                  </a:cubicBezTo>
                  <a:cubicBezTo>
                    <a:pt x="18070" y="17416"/>
                    <a:pt x="17889" y="19219"/>
                    <a:pt x="17709" y="20518"/>
                  </a:cubicBezTo>
                  <a:cubicBezTo>
                    <a:pt x="18430" y="20481"/>
                    <a:pt x="19080" y="20049"/>
                    <a:pt x="19188" y="18895"/>
                  </a:cubicBezTo>
                  <a:cubicBezTo>
                    <a:pt x="19440" y="16767"/>
                    <a:pt x="17637" y="11501"/>
                    <a:pt x="11902" y="5766"/>
                  </a:cubicBezTo>
                  <a:cubicBezTo>
                    <a:pt x="7740" y="1604"/>
                    <a:pt x="4406" y="1"/>
                    <a:pt x="2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64"/>
            <p:cNvSpPr/>
            <p:nvPr/>
          </p:nvSpPr>
          <p:spPr>
            <a:xfrm>
              <a:off x="5442025" y="1055025"/>
              <a:ext cx="495950" cy="528425"/>
            </a:xfrm>
            <a:custGeom>
              <a:avLst/>
              <a:gdLst/>
              <a:ahLst/>
              <a:cxnLst/>
              <a:rect l="l" t="t" r="r" b="b"/>
              <a:pathLst>
                <a:path w="19838" h="21137" extrusionOk="0">
                  <a:moveTo>
                    <a:pt x="2705" y="614"/>
                  </a:moveTo>
                  <a:cubicBezTo>
                    <a:pt x="3643" y="614"/>
                    <a:pt x="4942" y="975"/>
                    <a:pt x="6529" y="1876"/>
                  </a:cubicBezTo>
                  <a:cubicBezTo>
                    <a:pt x="8116" y="2778"/>
                    <a:pt x="9955" y="4221"/>
                    <a:pt x="12047" y="6276"/>
                  </a:cubicBezTo>
                  <a:cubicBezTo>
                    <a:pt x="14716" y="8982"/>
                    <a:pt x="16519" y="11542"/>
                    <a:pt x="17673" y="13742"/>
                  </a:cubicBezTo>
                  <a:cubicBezTo>
                    <a:pt x="18791" y="15942"/>
                    <a:pt x="19260" y="17746"/>
                    <a:pt x="19260" y="18828"/>
                  </a:cubicBezTo>
                  <a:cubicBezTo>
                    <a:pt x="19260" y="18936"/>
                    <a:pt x="19224" y="19044"/>
                    <a:pt x="19224" y="19152"/>
                  </a:cubicBezTo>
                  <a:cubicBezTo>
                    <a:pt x="19188" y="19693"/>
                    <a:pt x="19008" y="20018"/>
                    <a:pt x="18791" y="20198"/>
                  </a:cubicBezTo>
                  <a:cubicBezTo>
                    <a:pt x="18690" y="20320"/>
                    <a:pt x="18555" y="20396"/>
                    <a:pt x="18404" y="20446"/>
                  </a:cubicBezTo>
                  <a:lnTo>
                    <a:pt x="18404" y="20446"/>
                  </a:lnTo>
                  <a:cubicBezTo>
                    <a:pt x="18458" y="19939"/>
                    <a:pt x="18503" y="19388"/>
                    <a:pt x="18503" y="18792"/>
                  </a:cubicBezTo>
                  <a:cubicBezTo>
                    <a:pt x="18503" y="17926"/>
                    <a:pt x="18395" y="16988"/>
                    <a:pt x="17998" y="16159"/>
                  </a:cubicBezTo>
                  <a:cubicBezTo>
                    <a:pt x="17709" y="15510"/>
                    <a:pt x="17060" y="14464"/>
                    <a:pt x="16159" y="13237"/>
                  </a:cubicBezTo>
                  <a:cubicBezTo>
                    <a:pt x="14788" y="11398"/>
                    <a:pt x="12949" y="9162"/>
                    <a:pt x="11037" y="7178"/>
                  </a:cubicBezTo>
                  <a:cubicBezTo>
                    <a:pt x="9125" y="5194"/>
                    <a:pt x="7178" y="3499"/>
                    <a:pt x="5627" y="2778"/>
                  </a:cubicBezTo>
                  <a:cubicBezTo>
                    <a:pt x="4365" y="2201"/>
                    <a:pt x="3210" y="1985"/>
                    <a:pt x="2273" y="1985"/>
                  </a:cubicBezTo>
                  <a:cubicBezTo>
                    <a:pt x="1678" y="1985"/>
                    <a:pt x="1158" y="2059"/>
                    <a:pt x="712" y="2167"/>
                  </a:cubicBezTo>
                  <a:lnTo>
                    <a:pt x="712" y="2167"/>
                  </a:lnTo>
                  <a:cubicBezTo>
                    <a:pt x="825" y="1737"/>
                    <a:pt x="994" y="1388"/>
                    <a:pt x="1263" y="1119"/>
                  </a:cubicBezTo>
                  <a:cubicBezTo>
                    <a:pt x="1551" y="794"/>
                    <a:pt x="2020" y="614"/>
                    <a:pt x="2705" y="614"/>
                  </a:cubicBezTo>
                  <a:close/>
                  <a:moveTo>
                    <a:pt x="2705" y="1"/>
                  </a:moveTo>
                  <a:cubicBezTo>
                    <a:pt x="1912" y="1"/>
                    <a:pt x="1227" y="253"/>
                    <a:pt x="794" y="722"/>
                  </a:cubicBezTo>
                  <a:cubicBezTo>
                    <a:pt x="361" y="1191"/>
                    <a:pt x="145" y="1840"/>
                    <a:pt x="37" y="2562"/>
                  </a:cubicBezTo>
                  <a:cubicBezTo>
                    <a:pt x="0" y="2670"/>
                    <a:pt x="73" y="2778"/>
                    <a:pt x="145" y="2850"/>
                  </a:cubicBezTo>
                  <a:cubicBezTo>
                    <a:pt x="196" y="2876"/>
                    <a:pt x="265" y="2901"/>
                    <a:pt x="339" y="2901"/>
                  </a:cubicBezTo>
                  <a:cubicBezTo>
                    <a:pt x="370" y="2901"/>
                    <a:pt x="402" y="2897"/>
                    <a:pt x="433" y="2886"/>
                  </a:cubicBezTo>
                  <a:cubicBezTo>
                    <a:pt x="902" y="2706"/>
                    <a:pt x="1515" y="2598"/>
                    <a:pt x="2273" y="2598"/>
                  </a:cubicBezTo>
                  <a:cubicBezTo>
                    <a:pt x="3138" y="2598"/>
                    <a:pt x="4184" y="2778"/>
                    <a:pt x="5374" y="3319"/>
                  </a:cubicBezTo>
                  <a:cubicBezTo>
                    <a:pt x="6312" y="3752"/>
                    <a:pt x="7502" y="4617"/>
                    <a:pt x="8729" y="5735"/>
                  </a:cubicBezTo>
                  <a:cubicBezTo>
                    <a:pt x="10568" y="7431"/>
                    <a:pt x="12552" y="9631"/>
                    <a:pt x="14175" y="11687"/>
                  </a:cubicBezTo>
                  <a:cubicBezTo>
                    <a:pt x="15004" y="12696"/>
                    <a:pt x="15726" y="13634"/>
                    <a:pt x="16267" y="14464"/>
                  </a:cubicBezTo>
                  <a:cubicBezTo>
                    <a:pt x="16844" y="15293"/>
                    <a:pt x="17277" y="15979"/>
                    <a:pt x="17457" y="16411"/>
                  </a:cubicBezTo>
                  <a:cubicBezTo>
                    <a:pt x="17782" y="17133"/>
                    <a:pt x="17890" y="17962"/>
                    <a:pt x="17890" y="18792"/>
                  </a:cubicBezTo>
                  <a:cubicBezTo>
                    <a:pt x="17890" y="19477"/>
                    <a:pt x="17818" y="20162"/>
                    <a:pt x="17745" y="20775"/>
                  </a:cubicBezTo>
                  <a:cubicBezTo>
                    <a:pt x="17745" y="20884"/>
                    <a:pt x="17782" y="20956"/>
                    <a:pt x="17818" y="21028"/>
                  </a:cubicBezTo>
                  <a:cubicBezTo>
                    <a:pt x="17890" y="21100"/>
                    <a:pt x="17998" y="21136"/>
                    <a:pt x="18070" y="21136"/>
                  </a:cubicBezTo>
                  <a:cubicBezTo>
                    <a:pt x="18467" y="21100"/>
                    <a:pt x="18900" y="20956"/>
                    <a:pt x="19224" y="20631"/>
                  </a:cubicBezTo>
                  <a:cubicBezTo>
                    <a:pt x="19549" y="20307"/>
                    <a:pt x="19765" y="19838"/>
                    <a:pt x="19837" y="19225"/>
                  </a:cubicBezTo>
                  <a:cubicBezTo>
                    <a:pt x="19837" y="19116"/>
                    <a:pt x="19837" y="18972"/>
                    <a:pt x="19837" y="18828"/>
                  </a:cubicBezTo>
                  <a:cubicBezTo>
                    <a:pt x="19837" y="17566"/>
                    <a:pt x="19368" y="15726"/>
                    <a:pt x="18178" y="13454"/>
                  </a:cubicBezTo>
                  <a:cubicBezTo>
                    <a:pt x="17024" y="11218"/>
                    <a:pt x="15185" y="8585"/>
                    <a:pt x="12444" y="5880"/>
                  </a:cubicBezTo>
                  <a:cubicBezTo>
                    <a:pt x="10352" y="3752"/>
                    <a:pt x="8476" y="2309"/>
                    <a:pt x="6817" y="1371"/>
                  </a:cubicBezTo>
                  <a:cubicBezTo>
                    <a:pt x="5194" y="434"/>
                    <a:pt x="3824" y="1"/>
                    <a:pt x="2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64"/>
            <p:cNvSpPr/>
            <p:nvPr/>
          </p:nvSpPr>
          <p:spPr>
            <a:xfrm>
              <a:off x="4674700" y="3104025"/>
              <a:ext cx="162325" cy="244525"/>
            </a:xfrm>
            <a:custGeom>
              <a:avLst/>
              <a:gdLst/>
              <a:ahLst/>
              <a:cxnLst/>
              <a:rect l="l" t="t" r="r" b="b"/>
              <a:pathLst>
                <a:path w="6493" h="9781" extrusionOk="0">
                  <a:moveTo>
                    <a:pt x="5667" y="0"/>
                  </a:moveTo>
                  <a:cubicBezTo>
                    <a:pt x="5576" y="0"/>
                    <a:pt x="5485" y="29"/>
                    <a:pt x="5410" y="94"/>
                  </a:cubicBezTo>
                  <a:lnTo>
                    <a:pt x="145" y="4386"/>
                  </a:lnTo>
                  <a:cubicBezTo>
                    <a:pt x="36" y="4458"/>
                    <a:pt x="0" y="4602"/>
                    <a:pt x="0" y="4746"/>
                  </a:cubicBezTo>
                  <a:lnTo>
                    <a:pt x="181" y="9363"/>
                  </a:lnTo>
                  <a:cubicBezTo>
                    <a:pt x="181" y="9616"/>
                    <a:pt x="395" y="9781"/>
                    <a:pt x="622" y="9781"/>
                  </a:cubicBezTo>
                  <a:cubicBezTo>
                    <a:pt x="718" y="9781"/>
                    <a:pt x="816" y="9752"/>
                    <a:pt x="902" y="9687"/>
                  </a:cubicBezTo>
                  <a:lnTo>
                    <a:pt x="6312" y="5323"/>
                  </a:lnTo>
                  <a:cubicBezTo>
                    <a:pt x="6420" y="5251"/>
                    <a:pt x="6492" y="5107"/>
                    <a:pt x="6456" y="4963"/>
                  </a:cubicBezTo>
                  <a:lnTo>
                    <a:pt x="6096" y="418"/>
                  </a:lnTo>
                  <a:cubicBezTo>
                    <a:pt x="6096" y="164"/>
                    <a:pt x="5882" y="0"/>
                    <a:pt x="5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64"/>
            <p:cNvSpPr/>
            <p:nvPr/>
          </p:nvSpPr>
          <p:spPr>
            <a:xfrm>
              <a:off x="4667475" y="3096425"/>
              <a:ext cx="176750" cy="259725"/>
            </a:xfrm>
            <a:custGeom>
              <a:avLst/>
              <a:gdLst/>
              <a:ahLst/>
              <a:cxnLst/>
              <a:rect l="l" t="t" r="r" b="b"/>
              <a:pathLst>
                <a:path w="7070" h="10389" extrusionOk="0">
                  <a:moveTo>
                    <a:pt x="5952" y="614"/>
                  </a:moveTo>
                  <a:lnTo>
                    <a:pt x="6060" y="650"/>
                  </a:lnTo>
                  <a:lnTo>
                    <a:pt x="6096" y="722"/>
                  </a:lnTo>
                  <a:lnTo>
                    <a:pt x="6457" y="5303"/>
                  </a:lnTo>
                  <a:lnTo>
                    <a:pt x="6421" y="5411"/>
                  </a:lnTo>
                  <a:lnTo>
                    <a:pt x="975" y="9775"/>
                  </a:lnTo>
                  <a:lnTo>
                    <a:pt x="902" y="9811"/>
                  </a:lnTo>
                  <a:lnTo>
                    <a:pt x="794" y="9775"/>
                  </a:lnTo>
                  <a:lnTo>
                    <a:pt x="758" y="9667"/>
                  </a:lnTo>
                  <a:lnTo>
                    <a:pt x="578" y="5014"/>
                  </a:lnTo>
                  <a:lnTo>
                    <a:pt x="650" y="4906"/>
                  </a:lnTo>
                  <a:lnTo>
                    <a:pt x="5880" y="650"/>
                  </a:lnTo>
                  <a:lnTo>
                    <a:pt x="5952" y="614"/>
                  </a:lnTo>
                  <a:close/>
                  <a:moveTo>
                    <a:pt x="5952" y="1"/>
                  </a:moveTo>
                  <a:cubicBezTo>
                    <a:pt x="5808" y="1"/>
                    <a:pt x="5627" y="73"/>
                    <a:pt x="5519" y="181"/>
                  </a:cubicBezTo>
                  <a:lnTo>
                    <a:pt x="253" y="4437"/>
                  </a:lnTo>
                  <a:cubicBezTo>
                    <a:pt x="73" y="4581"/>
                    <a:pt x="1" y="4798"/>
                    <a:pt x="1" y="5014"/>
                  </a:cubicBezTo>
                  <a:lnTo>
                    <a:pt x="1" y="5086"/>
                  </a:lnTo>
                  <a:lnTo>
                    <a:pt x="2" y="5086"/>
                  </a:lnTo>
                  <a:lnTo>
                    <a:pt x="2" y="5086"/>
                  </a:lnTo>
                  <a:lnTo>
                    <a:pt x="181" y="9703"/>
                  </a:lnTo>
                  <a:cubicBezTo>
                    <a:pt x="181" y="9883"/>
                    <a:pt x="253" y="10064"/>
                    <a:pt x="398" y="10208"/>
                  </a:cubicBezTo>
                  <a:cubicBezTo>
                    <a:pt x="542" y="10316"/>
                    <a:pt x="722" y="10388"/>
                    <a:pt x="902" y="10388"/>
                  </a:cubicBezTo>
                  <a:cubicBezTo>
                    <a:pt x="1047" y="10388"/>
                    <a:pt x="1227" y="10352"/>
                    <a:pt x="1371" y="10244"/>
                  </a:cubicBezTo>
                  <a:lnTo>
                    <a:pt x="6781" y="5880"/>
                  </a:lnTo>
                  <a:cubicBezTo>
                    <a:pt x="6962" y="5735"/>
                    <a:pt x="7070" y="5519"/>
                    <a:pt x="7070" y="5303"/>
                  </a:cubicBezTo>
                  <a:lnTo>
                    <a:pt x="7070" y="5231"/>
                  </a:lnTo>
                  <a:lnTo>
                    <a:pt x="6709" y="686"/>
                  </a:lnTo>
                  <a:cubicBezTo>
                    <a:pt x="6673" y="470"/>
                    <a:pt x="6601" y="325"/>
                    <a:pt x="6457" y="181"/>
                  </a:cubicBezTo>
                  <a:cubicBezTo>
                    <a:pt x="6313" y="73"/>
                    <a:pt x="6132" y="1"/>
                    <a:pt x="5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64"/>
            <p:cNvSpPr/>
            <p:nvPr/>
          </p:nvSpPr>
          <p:spPr>
            <a:xfrm>
              <a:off x="4739591" y="-166683"/>
              <a:ext cx="18104" cy="2089879"/>
            </a:xfrm>
            <a:custGeom>
              <a:avLst/>
              <a:gdLst/>
              <a:ahLst/>
              <a:cxnLst/>
              <a:rect l="l" t="t" r="r" b="b"/>
              <a:pathLst>
                <a:path w="722" h="67410" extrusionOk="0">
                  <a:moveTo>
                    <a:pt x="433" y="0"/>
                  </a:moveTo>
                  <a:cubicBezTo>
                    <a:pt x="253" y="0"/>
                    <a:pt x="108" y="144"/>
                    <a:pt x="108" y="289"/>
                  </a:cubicBezTo>
                  <a:cubicBezTo>
                    <a:pt x="36" y="11325"/>
                    <a:pt x="0" y="22362"/>
                    <a:pt x="0" y="33506"/>
                  </a:cubicBezTo>
                  <a:cubicBezTo>
                    <a:pt x="0" y="44651"/>
                    <a:pt x="36" y="55832"/>
                    <a:pt x="108" y="67085"/>
                  </a:cubicBezTo>
                  <a:cubicBezTo>
                    <a:pt x="108" y="67265"/>
                    <a:pt x="253" y="67409"/>
                    <a:pt x="433" y="67409"/>
                  </a:cubicBezTo>
                  <a:cubicBezTo>
                    <a:pt x="577" y="67409"/>
                    <a:pt x="722" y="67265"/>
                    <a:pt x="722" y="67085"/>
                  </a:cubicBezTo>
                  <a:cubicBezTo>
                    <a:pt x="649" y="55832"/>
                    <a:pt x="613" y="44651"/>
                    <a:pt x="613" y="33506"/>
                  </a:cubicBezTo>
                  <a:cubicBezTo>
                    <a:pt x="613" y="22362"/>
                    <a:pt x="649" y="11325"/>
                    <a:pt x="722" y="289"/>
                  </a:cubicBezTo>
                  <a:cubicBezTo>
                    <a:pt x="722" y="144"/>
                    <a:pt x="577" y="0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64"/>
            <p:cNvSpPr/>
            <p:nvPr/>
          </p:nvSpPr>
          <p:spPr>
            <a:xfrm>
              <a:off x="4742325" y="1908025"/>
              <a:ext cx="15350" cy="1251550"/>
            </a:xfrm>
            <a:custGeom>
              <a:avLst/>
              <a:gdLst/>
              <a:ahLst/>
              <a:cxnLst/>
              <a:rect l="l" t="t" r="r" b="b"/>
              <a:pathLst>
                <a:path w="614" h="50062" extrusionOk="0">
                  <a:moveTo>
                    <a:pt x="325" y="0"/>
                  </a:moveTo>
                  <a:cubicBezTo>
                    <a:pt x="145" y="0"/>
                    <a:pt x="0" y="145"/>
                    <a:pt x="0" y="289"/>
                  </a:cubicBezTo>
                  <a:lnTo>
                    <a:pt x="0" y="49773"/>
                  </a:lnTo>
                  <a:cubicBezTo>
                    <a:pt x="0" y="49953"/>
                    <a:pt x="145" y="50061"/>
                    <a:pt x="325" y="50061"/>
                  </a:cubicBezTo>
                  <a:cubicBezTo>
                    <a:pt x="469" y="50061"/>
                    <a:pt x="614" y="49953"/>
                    <a:pt x="614" y="49773"/>
                  </a:cubicBezTo>
                  <a:lnTo>
                    <a:pt x="614" y="289"/>
                  </a:lnTo>
                  <a:cubicBezTo>
                    <a:pt x="614" y="145"/>
                    <a:pt x="469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64"/>
            <p:cNvSpPr/>
            <p:nvPr/>
          </p:nvSpPr>
          <p:spPr>
            <a:xfrm>
              <a:off x="3923552" y="-166737"/>
              <a:ext cx="18104" cy="2984732"/>
            </a:xfrm>
            <a:custGeom>
              <a:avLst/>
              <a:gdLst/>
              <a:ahLst/>
              <a:cxnLst/>
              <a:rect l="l" t="t" r="r" b="b"/>
              <a:pathLst>
                <a:path w="722" h="103153" extrusionOk="0">
                  <a:moveTo>
                    <a:pt x="325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73" y="17312"/>
                    <a:pt x="109" y="34372"/>
                    <a:pt x="109" y="51468"/>
                  </a:cubicBezTo>
                  <a:cubicBezTo>
                    <a:pt x="109" y="68564"/>
                    <a:pt x="73" y="85696"/>
                    <a:pt x="0" y="102864"/>
                  </a:cubicBezTo>
                  <a:cubicBezTo>
                    <a:pt x="0" y="103008"/>
                    <a:pt x="145" y="103152"/>
                    <a:pt x="325" y="103152"/>
                  </a:cubicBezTo>
                  <a:cubicBezTo>
                    <a:pt x="469" y="103152"/>
                    <a:pt x="614" y="103008"/>
                    <a:pt x="614" y="102864"/>
                  </a:cubicBezTo>
                  <a:cubicBezTo>
                    <a:pt x="686" y="85696"/>
                    <a:pt x="722" y="68564"/>
                    <a:pt x="722" y="51468"/>
                  </a:cubicBezTo>
                  <a:cubicBezTo>
                    <a:pt x="722" y="34372"/>
                    <a:pt x="686" y="17312"/>
                    <a:pt x="614" y="289"/>
                  </a:cubicBezTo>
                  <a:cubicBezTo>
                    <a:pt x="614" y="108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64"/>
            <p:cNvSpPr/>
            <p:nvPr/>
          </p:nvSpPr>
          <p:spPr>
            <a:xfrm>
              <a:off x="3599900" y="4261400"/>
              <a:ext cx="339050" cy="267825"/>
            </a:xfrm>
            <a:custGeom>
              <a:avLst/>
              <a:gdLst/>
              <a:ahLst/>
              <a:cxnLst/>
              <a:rect l="l" t="t" r="r" b="b"/>
              <a:pathLst>
                <a:path w="13562" h="10713" extrusionOk="0">
                  <a:moveTo>
                    <a:pt x="3102" y="1"/>
                  </a:moveTo>
                  <a:cubicBezTo>
                    <a:pt x="2128" y="1732"/>
                    <a:pt x="1010" y="3607"/>
                    <a:pt x="0" y="5375"/>
                  </a:cubicBezTo>
                  <a:cubicBezTo>
                    <a:pt x="1840" y="5663"/>
                    <a:pt x="4617" y="6348"/>
                    <a:pt x="6312" y="7863"/>
                  </a:cubicBezTo>
                  <a:cubicBezTo>
                    <a:pt x="7466" y="8909"/>
                    <a:pt x="8260" y="9883"/>
                    <a:pt x="8801" y="10712"/>
                  </a:cubicBezTo>
                  <a:cubicBezTo>
                    <a:pt x="10207" y="9847"/>
                    <a:pt x="11830" y="8909"/>
                    <a:pt x="13562" y="8007"/>
                  </a:cubicBezTo>
                  <a:cubicBezTo>
                    <a:pt x="12588" y="6132"/>
                    <a:pt x="10748" y="3210"/>
                    <a:pt x="7899" y="1696"/>
                  </a:cubicBezTo>
                  <a:cubicBezTo>
                    <a:pt x="5266" y="325"/>
                    <a:pt x="3860" y="37"/>
                    <a:pt x="3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64"/>
            <p:cNvSpPr/>
            <p:nvPr/>
          </p:nvSpPr>
          <p:spPr>
            <a:xfrm>
              <a:off x="3591775" y="4254175"/>
              <a:ext cx="355300" cy="282700"/>
            </a:xfrm>
            <a:custGeom>
              <a:avLst/>
              <a:gdLst/>
              <a:ahLst/>
              <a:cxnLst/>
              <a:rect l="l" t="t" r="r" b="b"/>
              <a:pathLst>
                <a:path w="14212" h="11308" extrusionOk="0">
                  <a:moveTo>
                    <a:pt x="3576" y="618"/>
                  </a:moveTo>
                  <a:cubicBezTo>
                    <a:pt x="4280" y="655"/>
                    <a:pt x="5666" y="966"/>
                    <a:pt x="8080" y="2273"/>
                  </a:cubicBezTo>
                  <a:cubicBezTo>
                    <a:pt x="10683" y="3643"/>
                    <a:pt x="12473" y="6282"/>
                    <a:pt x="13480" y="8150"/>
                  </a:cubicBezTo>
                  <a:lnTo>
                    <a:pt x="13480" y="8150"/>
                  </a:lnTo>
                  <a:cubicBezTo>
                    <a:pt x="11945" y="8987"/>
                    <a:pt x="10500" y="9821"/>
                    <a:pt x="9223" y="10601"/>
                  </a:cubicBezTo>
                  <a:lnTo>
                    <a:pt x="9223" y="10601"/>
                  </a:lnTo>
                  <a:cubicBezTo>
                    <a:pt x="8661" y="9816"/>
                    <a:pt x="7907" y="8891"/>
                    <a:pt x="6854" y="7936"/>
                  </a:cubicBezTo>
                  <a:cubicBezTo>
                    <a:pt x="5187" y="6469"/>
                    <a:pt x="2659" y="5773"/>
                    <a:pt x="804" y="5419"/>
                  </a:cubicBezTo>
                  <a:lnTo>
                    <a:pt x="804" y="5419"/>
                  </a:lnTo>
                  <a:cubicBezTo>
                    <a:pt x="1717" y="3856"/>
                    <a:pt x="2700" y="2171"/>
                    <a:pt x="3576" y="618"/>
                  </a:cubicBezTo>
                  <a:close/>
                  <a:moveTo>
                    <a:pt x="3427" y="1"/>
                  </a:moveTo>
                  <a:cubicBezTo>
                    <a:pt x="3319" y="1"/>
                    <a:pt x="3211" y="73"/>
                    <a:pt x="3175" y="145"/>
                  </a:cubicBezTo>
                  <a:cubicBezTo>
                    <a:pt x="2201" y="1840"/>
                    <a:pt x="1083" y="3752"/>
                    <a:pt x="73" y="5483"/>
                  </a:cubicBezTo>
                  <a:cubicBezTo>
                    <a:pt x="1" y="5591"/>
                    <a:pt x="1" y="5700"/>
                    <a:pt x="37" y="5772"/>
                  </a:cubicBezTo>
                  <a:cubicBezTo>
                    <a:pt x="73" y="5880"/>
                    <a:pt x="181" y="5916"/>
                    <a:pt x="253" y="5952"/>
                  </a:cubicBezTo>
                  <a:cubicBezTo>
                    <a:pt x="2093" y="6241"/>
                    <a:pt x="4834" y="6926"/>
                    <a:pt x="6421" y="8405"/>
                  </a:cubicBezTo>
                  <a:cubicBezTo>
                    <a:pt x="7539" y="9378"/>
                    <a:pt x="8332" y="10352"/>
                    <a:pt x="8873" y="11182"/>
                  </a:cubicBezTo>
                  <a:cubicBezTo>
                    <a:pt x="8920" y="11252"/>
                    <a:pt x="9013" y="11307"/>
                    <a:pt x="9112" y="11307"/>
                  </a:cubicBezTo>
                  <a:cubicBezTo>
                    <a:pt x="9165" y="11307"/>
                    <a:pt x="9220" y="11292"/>
                    <a:pt x="9270" y="11254"/>
                  </a:cubicBezTo>
                  <a:cubicBezTo>
                    <a:pt x="10713" y="10388"/>
                    <a:pt x="12300" y="9487"/>
                    <a:pt x="14031" y="8549"/>
                  </a:cubicBezTo>
                  <a:cubicBezTo>
                    <a:pt x="14175" y="8477"/>
                    <a:pt x="14211" y="8296"/>
                    <a:pt x="14139" y="8152"/>
                  </a:cubicBezTo>
                  <a:cubicBezTo>
                    <a:pt x="13165" y="6241"/>
                    <a:pt x="11290" y="3319"/>
                    <a:pt x="8332" y="1732"/>
                  </a:cubicBezTo>
                  <a:cubicBezTo>
                    <a:pt x="5735" y="326"/>
                    <a:pt x="4257" y="1"/>
                    <a:pt x="3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64"/>
            <p:cNvSpPr/>
            <p:nvPr/>
          </p:nvSpPr>
          <p:spPr>
            <a:xfrm>
              <a:off x="3592675" y="4213600"/>
              <a:ext cx="394975" cy="349875"/>
            </a:xfrm>
            <a:custGeom>
              <a:avLst/>
              <a:gdLst/>
              <a:ahLst/>
              <a:cxnLst/>
              <a:rect l="l" t="t" r="r" b="b"/>
              <a:pathLst>
                <a:path w="15799" h="13995" extrusionOk="0">
                  <a:moveTo>
                    <a:pt x="8801" y="1"/>
                  </a:moveTo>
                  <a:lnTo>
                    <a:pt x="1" y="10569"/>
                  </a:lnTo>
                  <a:lnTo>
                    <a:pt x="5375" y="13995"/>
                  </a:lnTo>
                  <a:lnTo>
                    <a:pt x="15798" y="3572"/>
                  </a:lnTo>
                  <a:lnTo>
                    <a:pt x="88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64"/>
            <p:cNvSpPr/>
            <p:nvPr/>
          </p:nvSpPr>
          <p:spPr>
            <a:xfrm>
              <a:off x="3584575" y="4205450"/>
              <a:ext cx="411175" cy="365600"/>
            </a:xfrm>
            <a:custGeom>
              <a:avLst/>
              <a:gdLst/>
              <a:ahLst/>
              <a:cxnLst/>
              <a:rect l="l" t="t" r="r" b="b"/>
              <a:pathLst>
                <a:path w="16447" h="14624" extrusionOk="0">
                  <a:moveTo>
                    <a:pt x="9192" y="687"/>
                  </a:moveTo>
                  <a:lnTo>
                    <a:pt x="15617" y="3970"/>
                  </a:lnTo>
                  <a:lnTo>
                    <a:pt x="5663" y="13960"/>
                  </a:lnTo>
                  <a:lnTo>
                    <a:pt x="758" y="10822"/>
                  </a:lnTo>
                  <a:lnTo>
                    <a:pt x="9192" y="687"/>
                  </a:lnTo>
                  <a:close/>
                  <a:moveTo>
                    <a:pt x="9118" y="1"/>
                  </a:moveTo>
                  <a:cubicBezTo>
                    <a:pt x="9028" y="1"/>
                    <a:pt x="8943" y="41"/>
                    <a:pt x="8873" y="111"/>
                  </a:cubicBezTo>
                  <a:lnTo>
                    <a:pt x="72" y="10714"/>
                  </a:lnTo>
                  <a:cubicBezTo>
                    <a:pt x="36" y="10786"/>
                    <a:pt x="0" y="10859"/>
                    <a:pt x="36" y="10967"/>
                  </a:cubicBezTo>
                  <a:cubicBezTo>
                    <a:pt x="36" y="11039"/>
                    <a:pt x="72" y="11111"/>
                    <a:pt x="145" y="11147"/>
                  </a:cubicBezTo>
                  <a:lnTo>
                    <a:pt x="5555" y="14573"/>
                  </a:lnTo>
                  <a:cubicBezTo>
                    <a:pt x="5603" y="14606"/>
                    <a:pt x="5659" y="14624"/>
                    <a:pt x="5716" y="14624"/>
                  </a:cubicBezTo>
                  <a:cubicBezTo>
                    <a:pt x="5785" y="14624"/>
                    <a:pt x="5856" y="14597"/>
                    <a:pt x="5915" y="14537"/>
                  </a:cubicBezTo>
                  <a:lnTo>
                    <a:pt x="16339" y="4114"/>
                  </a:lnTo>
                  <a:cubicBezTo>
                    <a:pt x="16411" y="4042"/>
                    <a:pt x="16447" y="3934"/>
                    <a:pt x="16411" y="3862"/>
                  </a:cubicBezTo>
                  <a:cubicBezTo>
                    <a:pt x="16411" y="3753"/>
                    <a:pt x="16339" y="3681"/>
                    <a:pt x="16266" y="3645"/>
                  </a:cubicBezTo>
                  <a:lnTo>
                    <a:pt x="9269" y="38"/>
                  </a:lnTo>
                  <a:cubicBezTo>
                    <a:pt x="9218" y="13"/>
                    <a:pt x="9167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64"/>
            <p:cNvSpPr/>
            <p:nvPr/>
          </p:nvSpPr>
          <p:spPr>
            <a:xfrm>
              <a:off x="3659400" y="4259600"/>
              <a:ext cx="255200" cy="233550"/>
            </a:xfrm>
            <a:custGeom>
              <a:avLst/>
              <a:gdLst/>
              <a:ahLst/>
              <a:cxnLst/>
              <a:rect l="l" t="t" r="r" b="b"/>
              <a:pathLst>
                <a:path w="10208" h="9342" extrusionOk="0">
                  <a:moveTo>
                    <a:pt x="6601" y="0"/>
                  </a:moveTo>
                  <a:lnTo>
                    <a:pt x="1" y="7827"/>
                  </a:lnTo>
                  <a:lnTo>
                    <a:pt x="2598" y="9342"/>
                  </a:lnTo>
                  <a:lnTo>
                    <a:pt x="10208" y="1623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64"/>
            <p:cNvSpPr/>
            <p:nvPr/>
          </p:nvSpPr>
          <p:spPr>
            <a:xfrm>
              <a:off x="3651300" y="4252025"/>
              <a:ext cx="271425" cy="248425"/>
            </a:xfrm>
            <a:custGeom>
              <a:avLst/>
              <a:gdLst/>
              <a:ahLst/>
              <a:cxnLst/>
              <a:rect l="l" t="t" r="r" b="b"/>
              <a:pathLst>
                <a:path w="10857" h="9937" extrusionOk="0">
                  <a:moveTo>
                    <a:pt x="7032" y="655"/>
                  </a:moveTo>
                  <a:lnTo>
                    <a:pt x="10027" y="2035"/>
                  </a:lnTo>
                  <a:lnTo>
                    <a:pt x="2886" y="9284"/>
                  </a:lnTo>
                  <a:lnTo>
                    <a:pt x="758" y="8058"/>
                  </a:lnTo>
                  <a:lnTo>
                    <a:pt x="7032" y="655"/>
                  </a:lnTo>
                  <a:close/>
                  <a:moveTo>
                    <a:pt x="6955" y="1"/>
                  </a:moveTo>
                  <a:cubicBezTo>
                    <a:pt x="6853" y="1"/>
                    <a:pt x="6761" y="34"/>
                    <a:pt x="6709" y="87"/>
                  </a:cubicBezTo>
                  <a:lnTo>
                    <a:pt x="72" y="7914"/>
                  </a:lnTo>
                  <a:cubicBezTo>
                    <a:pt x="36" y="7986"/>
                    <a:pt x="0" y="8094"/>
                    <a:pt x="0" y="8166"/>
                  </a:cubicBezTo>
                  <a:cubicBezTo>
                    <a:pt x="36" y="8274"/>
                    <a:pt x="72" y="8346"/>
                    <a:pt x="144" y="8382"/>
                  </a:cubicBezTo>
                  <a:lnTo>
                    <a:pt x="2777" y="9897"/>
                  </a:lnTo>
                  <a:cubicBezTo>
                    <a:pt x="2819" y="9925"/>
                    <a:pt x="2865" y="9937"/>
                    <a:pt x="2913" y="9937"/>
                  </a:cubicBezTo>
                  <a:cubicBezTo>
                    <a:pt x="2991" y="9937"/>
                    <a:pt x="3071" y="9906"/>
                    <a:pt x="3138" y="9861"/>
                  </a:cubicBezTo>
                  <a:lnTo>
                    <a:pt x="10748" y="2143"/>
                  </a:lnTo>
                  <a:cubicBezTo>
                    <a:pt x="10820" y="2071"/>
                    <a:pt x="10856" y="1962"/>
                    <a:pt x="10820" y="1890"/>
                  </a:cubicBezTo>
                  <a:cubicBezTo>
                    <a:pt x="10820" y="1782"/>
                    <a:pt x="10748" y="1710"/>
                    <a:pt x="10640" y="1638"/>
                  </a:cubicBezTo>
                  <a:lnTo>
                    <a:pt x="7069" y="15"/>
                  </a:lnTo>
                  <a:cubicBezTo>
                    <a:pt x="7031" y="5"/>
                    <a:pt x="6992" y="1"/>
                    <a:pt x="6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64"/>
            <p:cNvSpPr/>
            <p:nvPr/>
          </p:nvSpPr>
          <p:spPr>
            <a:xfrm>
              <a:off x="2214925" y="4282725"/>
              <a:ext cx="151500" cy="319300"/>
            </a:xfrm>
            <a:custGeom>
              <a:avLst/>
              <a:gdLst/>
              <a:ahLst/>
              <a:cxnLst/>
              <a:rect l="l" t="t" r="r" b="b"/>
              <a:pathLst>
                <a:path w="6060" h="12772" extrusionOk="0">
                  <a:moveTo>
                    <a:pt x="2113" y="0"/>
                  </a:moveTo>
                  <a:cubicBezTo>
                    <a:pt x="1723" y="0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69"/>
                    <a:pt x="1551" y="8453"/>
                    <a:pt x="2200" y="10328"/>
                  </a:cubicBezTo>
                  <a:cubicBezTo>
                    <a:pt x="2489" y="11086"/>
                    <a:pt x="2814" y="12528"/>
                    <a:pt x="3751" y="12709"/>
                  </a:cubicBezTo>
                  <a:cubicBezTo>
                    <a:pt x="3943" y="12751"/>
                    <a:pt x="4121" y="12772"/>
                    <a:pt x="4285" y="12772"/>
                  </a:cubicBezTo>
                  <a:cubicBezTo>
                    <a:pt x="5503" y="12772"/>
                    <a:pt x="5956" y="11638"/>
                    <a:pt x="5987" y="10112"/>
                  </a:cubicBezTo>
                  <a:cubicBezTo>
                    <a:pt x="6060" y="7371"/>
                    <a:pt x="4761" y="3295"/>
                    <a:pt x="4473" y="2430"/>
                  </a:cubicBezTo>
                  <a:cubicBezTo>
                    <a:pt x="3988" y="899"/>
                    <a:pt x="3053" y="0"/>
                    <a:pt x="211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64"/>
            <p:cNvSpPr/>
            <p:nvPr/>
          </p:nvSpPr>
          <p:spPr>
            <a:xfrm>
              <a:off x="2218525" y="4275825"/>
              <a:ext cx="153300" cy="333650"/>
            </a:xfrm>
            <a:custGeom>
              <a:avLst/>
              <a:gdLst/>
              <a:ahLst/>
              <a:cxnLst/>
              <a:rect l="l" t="t" r="r" b="b"/>
              <a:pathLst>
                <a:path w="6132" h="13346" extrusionOk="0">
                  <a:moveTo>
                    <a:pt x="1984" y="578"/>
                  </a:moveTo>
                  <a:cubicBezTo>
                    <a:pt x="2345" y="578"/>
                    <a:pt x="2742" y="758"/>
                    <a:pt x="3102" y="1119"/>
                  </a:cubicBezTo>
                  <a:cubicBezTo>
                    <a:pt x="3463" y="1515"/>
                    <a:pt x="3824" y="2056"/>
                    <a:pt x="4040" y="2814"/>
                  </a:cubicBezTo>
                  <a:cubicBezTo>
                    <a:pt x="4329" y="3643"/>
                    <a:pt x="5555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19" y="11145"/>
                    <a:pt x="5411" y="11758"/>
                    <a:pt x="5194" y="12155"/>
                  </a:cubicBezTo>
                  <a:cubicBezTo>
                    <a:pt x="5050" y="12336"/>
                    <a:pt x="4942" y="12480"/>
                    <a:pt x="4761" y="12588"/>
                  </a:cubicBezTo>
                  <a:cubicBezTo>
                    <a:pt x="4581" y="12696"/>
                    <a:pt x="4401" y="12768"/>
                    <a:pt x="4112" y="12768"/>
                  </a:cubicBezTo>
                  <a:cubicBezTo>
                    <a:pt x="4004" y="12768"/>
                    <a:pt x="3824" y="12732"/>
                    <a:pt x="3679" y="12696"/>
                  </a:cubicBezTo>
                  <a:cubicBezTo>
                    <a:pt x="3499" y="12660"/>
                    <a:pt x="3355" y="12588"/>
                    <a:pt x="3211" y="12444"/>
                  </a:cubicBezTo>
                  <a:cubicBezTo>
                    <a:pt x="3030" y="12227"/>
                    <a:pt x="2850" y="11903"/>
                    <a:pt x="2706" y="11542"/>
                  </a:cubicBezTo>
                  <a:cubicBezTo>
                    <a:pt x="2561" y="11181"/>
                    <a:pt x="2453" y="10785"/>
                    <a:pt x="2345" y="10496"/>
                  </a:cubicBezTo>
                  <a:cubicBezTo>
                    <a:pt x="1696" y="8657"/>
                    <a:pt x="1371" y="6709"/>
                    <a:pt x="974" y="4761"/>
                  </a:cubicBezTo>
                  <a:cubicBezTo>
                    <a:pt x="830" y="4112"/>
                    <a:pt x="578" y="3175"/>
                    <a:pt x="578" y="2345"/>
                  </a:cubicBezTo>
                  <a:cubicBezTo>
                    <a:pt x="578" y="1768"/>
                    <a:pt x="722" y="1299"/>
                    <a:pt x="1047" y="1010"/>
                  </a:cubicBezTo>
                  <a:cubicBezTo>
                    <a:pt x="1371" y="722"/>
                    <a:pt x="1660" y="578"/>
                    <a:pt x="1984" y="578"/>
                  </a:cubicBezTo>
                  <a:close/>
                  <a:moveTo>
                    <a:pt x="1984" y="1"/>
                  </a:moveTo>
                  <a:cubicBezTo>
                    <a:pt x="1515" y="1"/>
                    <a:pt x="1047" y="181"/>
                    <a:pt x="650" y="542"/>
                  </a:cubicBezTo>
                  <a:cubicBezTo>
                    <a:pt x="109" y="1010"/>
                    <a:pt x="1" y="1696"/>
                    <a:pt x="1" y="2345"/>
                  </a:cubicBezTo>
                  <a:cubicBezTo>
                    <a:pt x="1" y="3283"/>
                    <a:pt x="253" y="4257"/>
                    <a:pt x="397" y="4870"/>
                  </a:cubicBezTo>
                  <a:cubicBezTo>
                    <a:pt x="794" y="6817"/>
                    <a:pt x="1083" y="8801"/>
                    <a:pt x="1804" y="10713"/>
                  </a:cubicBezTo>
                  <a:cubicBezTo>
                    <a:pt x="1912" y="11073"/>
                    <a:pt x="2056" y="11614"/>
                    <a:pt x="2309" y="12155"/>
                  </a:cubicBezTo>
                  <a:cubicBezTo>
                    <a:pt x="2453" y="12408"/>
                    <a:pt x="2597" y="12660"/>
                    <a:pt x="2778" y="12840"/>
                  </a:cubicBezTo>
                  <a:cubicBezTo>
                    <a:pt x="2994" y="13057"/>
                    <a:pt x="3247" y="13237"/>
                    <a:pt x="3535" y="13309"/>
                  </a:cubicBezTo>
                  <a:cubicBezTo>
                    <a:pt x="3752" y="13345"/>
                    <a:pt x="3932" y="13345"/>
                    <a:pt x="4112" y="13345"/>
                  </a:cubicBezTo>
                  <a:cubicBezTo>
                    <a:pt x="4473" y="13345"/>
                    <a:pt x="4798" y="13273"/>
                    <a:pt x="5086" y="13129"/>
                  </a:cubicBezTo>
                  <a:cubicBezTo>
                    <a:pt x="5483" y="12877"/>
                    <a:pt x="5735" y="12480"/>
                    <a:pt x="5916" y="12011"/>
                  </a:cubicBezTo>
                  <a:cubicBezTo>
                    <a:pt x="6060" y="11542"/>
                    <a:pt x="6132" y="11001"/>
                    <a:pt x="6132" y="10424"/>
                  </a:cubicBezTo>
                  <a:cubicBezTo>
                    <a:pt x="6132" y="10352"/>
                    <a:pt x="6132" y="10280"/>
                    <a:pt x="6132" y="10208"/>
                  </a:cubicBezTo>
                  <a:cubicBezTo>
                    <a:pt x="6132" y="7358"/>
                    <a:pt x="4906" y="3499"/>
                    <a:pt x="4617" y="2633"/>
                  </a:cubicBezTo>
                  <a:cubicBezTo>
                    <a:pt x="4365" y="1804"/>
                    <a:pt x="4004" y="1155"/>
                    <a:pt x="3535" y="722"/>
                  </a:cubicBezTo>
                  <a:cubicBezTo>
                    <a:pt x="3102" y="253"/>
                    <a:pt x="2561" y="1"/>
                    <a:pt x="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64"/>
            <p:cNvSpPr/>
            <p:nvPr/>
          </p:nvSpPr>
          <p:spPr>
            <a:xfrm>
              <a:off x="2166225" y="4403450"/>
              <a:ext cx="113650" cy="239800"/>
            </a:xfrm>
            <a:custGeom>
              <a:avLst/>
              <a:gdLst/>
              <a:ahLst/>
              <a:cxnLst/>
              <a:rect l="l" t="t" r="r" b="b"/>
              <a:pathLst>
                <a:path w="4546" h="9592" extrusionOk="0">
                  <a:moveTo>
                    <a:pt x="1591" y="1"/>
                  </a:moveTo>
                  <a:cubicBezTo>
                    <a:pt x="1297" y="1"/>
                    <a:pt x="1000" y="121"/>
                    <a:pt x="722" y="378"/>
                  </a:cubicBezTo>
                  <a:cubicBezTo>
                    <a:pt x="1" y="1063"/>
                    <a:pt x="433" y="2578"/>
                    <a:pt x="614" y="3407"/>
                  </a:cubicBezTo>
                  <a:cubicBezTo>
                    <a:pt x="902" y="4850"/>
                    <a:pt x="1155" y="6329"/>
                    <a:pt x="1660" y="7772"/>
                  </a:cubicBezTo>
                  <a:cubicBezTo>
                    <a:pt x="1876" y="8313"/>
                    <a:pt x="2093" y="9395"/>
                    <a:pt x="2814" y="9539"/>
                  </a:cubicBezTo>
                  <a:cubicBezTo>
                    <a:pt x="2965" y="9574"/>
                    <a:pt x="3104" y="9591"/>
                    <a:pt x="3231" y="9591"/>
                  </a:cubicBezTo>
                  <a:cubicBezTo>
                    <a:pt x="4141" y="9591"/>
                    <a:pt x="4477" y="8730"/>
                    <a:pt x="4509" y="7591"/>
                  </a:cubicBezTo>
                  <a:cubicBezTo>
                    <a:pt x="4545" y="5535"/>
                    <a:pt x="3571" y="2470"/>
                    <a:pt x="3355" y="1820"/>
                  </a:cubicBezTo>
                  <a:cubicBezTo>
                    <a:pt x="2974" y="679"/>
                    <a:pt x="2290" y="1"/>
                    <a:pt x="1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64"/>
            <p:cNvSpPr/>
            <p:nvPr/>
          </p:nvSpPr>
          <p:spPr>
            <a:xfrm>
              <a:off x="2166225" y="4395750"/>
              <a:ext cx="119950" cy="255200"/>
            </a:xfrm>
            <a:custGeom>
              <a:avLst/>
              <a:gdLst/>
              <a:ahLst/>
              <a:cxnLst/>
              <a:rect l="l" t="t" r="r" b="b"/>
              <a:pathLst>
                <a:path w="4798" h="10208" extrusionOk="0">
                  <a:moveTo>
                    <a:pt x="1588" y="614"/>
                  </a:moveTo>
                  <a:cubicBezTo>
                    <a:pt x="1840" y="614"/>
                    <a:pt x="2129" y="722"/>
                    <a:pt x="2381" y="1010"/>
                  </a:cubicBezTo>
                  <a:cubicBezTo>
                    <a:pt x="2670" y="1263"/>
                    <a:pt x="2886" y="1696"/>
                    <a:pt x="3066" y="2237"/>
                  </a:cubicBezTo>
                  <a:cubicBezTo>
                    <a:pt x="3283" y="2850"/>
                    <a:pt x="4184" y="5771"/>
                    <a:pt x="4184" y="7755"/>
                  </a:cubicBezTo>
                  <a:lnTo>
                    <a:pt x="4184" y="7899"/>
                  </a:lnTo>
                  <a:cubicBezTo>
                    <a:pt x="4184" y="8440"/>
                    <a:pt x="4076" y="8909"/>
                    <a:pt x="3932" y="9198"/>
                  </a:cubicBezTo>
                  <a:cubicBezTo>
                    <a:pt x="3860" y="9342"/>
                    <a:pt x="3752" y="9414"/>
                    <a:pt x="3643" y="9486"/>
                  </a:cubicBezTo>
                  <a:cubicBezTo>
                    <a:pt x="3535" y="9558"/>
                    <a:pt x="3391" y="9594"/>
                    <a:pt x="3211" y="9594"/>
                  </a:cubicBezTo>
                  <a:cubicBezTo>
                    <a:pt x="3102" y="9594"/>
                    <a:pt x="2994" y="9594"/>
                    <a:pt x="2886" y="9558"/>
                  </a:cubicBezTo>
                  <a:cubicBezTo>
                    <a:pt x="2778" y="9558"/>
                    <a:pt x="2670" y="9486"/>
                    <a:pt x="2561" y="9378"/>
                  </a:cubicBezTo>
                  <a:cubicBezTo>
                    <a:pt x="2453" y="9234"/>
                    <a:pt x="2309" y="8981"/>
                    <a:pt x="2201" y="8729"/>
                  </a:cubicBezTo>
                  <a:cubicBezTo>
                    <a:pt x="2093" y="8476"/>
                    <a:pt x="2020" y="8188"/>
                    <a:pt x="1948" y="7971"/>
                  </a:cubicBezTo>
                  <a:cubicBezTo>
                    <a:pt x="1443" y="6601"/>
                    <a:pt x="1227" y="5122"/>
                    <a:pt x="902" y="3643"/>
                  </a:cubicBezTo>
                  <a:cubicBezTo>
                    <a:pt x="794" y="3174"/>
                    <a:pt x="614" y="2453"/>
                    <a:pt x="614" y="1876"/>
                  </a:cubicBezTo>
                  <a:cubicBezTo>
                    <a:pt x="614" y="1443"/>
                    <a:pt x="722" y="1083"/>
                    <a:pt x="938" y="902"/>
                  </a:cubicBezTo>
                  <a:cubicBezTo>
                    <a:pt x="1155" y="686"/>
                    <a:pt x="1371" y="614"/>
                    <a:pt x="1588" y="614"/>
                  </a:cubicBezTo>
                  <a:close/>
                  <a:moveTo>
                    <a:pt x="1588" y="1"/>
                  </a:moveTo>
                  <a:cubicBezTo>
                    <a:pt x="1227" y="1"/>
                    <a:pt x="830" y="181"/>
                    <a:pt x="542" y="469"/>
                  </a:cubicBezTo>
                  <a:cubicBezTo>
                    <a:pt x="109" y="830"/>
                    <a:pt x="1" y="1371"/>
                    <a:pt x="1" y="1876"/>
                  </a:cubicBezTo>
                  <a:cubicBezTo>
                    <a:pt x="1" y="2561"/>
                    <a:pt x="217" y="3319"/>
                    <a:pt x="325" y="3788"/>
                  </a:cubicBezTo>
                  <a:cubicBezTo>
                    <a:pt x="614" y="5230"/>
                    <a:pt x="866" y="6709"/>
                    <a:pt x="1371" y="8152"/>
                  </a:cubicBezTo>
                  <a:cubicBezTo>
                    <a:pt x="1479" y="8440"/>
                    <a:pt x="1588" y="8873"/>
                    <a:pt x="1768" y="9234"/>
                  </a:cubicBezTo>
                  <a:cubicBezTo>
                    <a:pt x="1876" y="9450"/>
                    <a:pt x="1984" y="9630"/>
                    <a:pt x="2129" y="9811"/>
                  </a:cubicBezTo>
                  <a:cubicBezTo>
                    <a:pt x="2309" y="9955"/>
                    <a:pt x="2489" y="10099"/>
                    <a:pt x="2742" y="10171"/>
                  </a:cubicBezTo>
                  <a:cubicBezTo>
                    <a:pt x="2922" y="10171"/>
                    <a:pt x="3066" y="10208"/>
                    <a:pt x="3211" y="10208"/>
                  </a:cubicBezTo>
                  <a:cubicBezTo>
                    <a:pt x="3499" y="10208"/>
                    <a:pt x="3752" y="10135"/>
                    <a:pt x="3932" y="10027"/>
                  </a:cubicBezTo>
                  <a:cubicBezTo>
                    <a:pt x="4257" y="9811"/>
                    <a:pt x="4473" y="9486"/>
                    <a:pt x="4617" y="9126"/>
                  </a:cubicBezTo>
                  <a:cubicBezTo>
                    <a:pt x="4725" y="8765"/>
                    <a:pt x="4798" y="8368"/>
                    <a:pt x="4798" y="7899"/>
                  </a:cubicBezTo>
                  <a:lnTo>
                    <a:pt x="4798" y="7755"/>
                  </a:lnTo>
                  <a:cubicBezTo>
                    <a:pt x="4798" y="5627"/>
                    <a:pt x="3860" y="2706"/>
                    <a:pt x="3643" y="2056"/>
                  </a:cubicBezTo>
                  <a:cubicBezTo>
                    <a:pt x="3463" y="1443"/>
                    <a:pt x="3175" y="938"/>
                    <a:pt x="2814" y="578"/>
                  </a:cubicBezTo>
                  <a:cubicBezTo>
                    <a:pt x="2453" y="217"/>
                    <a:pt x="2057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64"/>
            <p:cNvSpPr/>
            <p:nvPr/>
          </p:nvSpPr>
          <p:spPr>
            <a:xfrm>
              <a:off x="2527800" y="4365100"/>
              <a:ext cx="239875" cy="326075"/>
            </a:xfrm>
            <a:custGeom>
              <a:avLst/>
              <a:gdLst/>
              <a:ahLst/>
              <a:cxnLst/>
              <a:rect l="l" t="t" r="r" b="b"/>
              <a:pathLst>
                <a:path w="9595" h="13043" extrusionOk="0">
                  <a:moveTo>
                    <a:pt x="289" y="0"/>
                  </a:moveTo>
                  <a:cubicBezTo>
                    <a:pt x="289" y="1"/>
                    <a:pt x="1" y="5302"/>
                    <a:pt x="686" y="5699"/>
                  </a:cubicBezTo>
                  <a:cubicBezTo>
                    <a:pt x="1371" y="6096"/>
                    <a:pt x="3896" y="6781"/>
                    <a:pt x="4220" y="6853"/>
                  </a:cubicBezTo>
                  <a:cubicBezTo>
                    <a:pt x="4509" y="6961"/>
                    <a:pt x="4293" y="7358"/>
                    <a:pt x="3896" y="8728"/>
                  </a:cubicBezTo>
                  <a:cubicBezTo>
                    <a:pt x="3535" y="10099"/>
                    <a:pt x="3896" y="11975"/>
                    <a:pt x="5086" y="12660"/>
                  </a:cubicBezTo>
                  <a:cubicBezTo>
                    <a:pt x="5525" y="12913"/>
                    <a:pt x="5920" y="13043"/>
                    <a:pt x="6250" y="13043"/>
                  </a:cubicBezTo>
                  <a:cubicBezTo>
                    <a:pt x="6812" y="13043"/>
                    <a:pt x="7182" y="12663"/>
                    <a:pt x="7250" y="11866"/>
                  </a:cubicBezTo>
                  <a:cubicBezTo>
                    <a:pt x="7358" y="10604"/>
                    <a:pt x="9594" y="6961"/>
                    <a:pt x="8909" y="5879"/>
                  </a:cubicBezTo>
                  <a:cubicBezTo>
                    <a:pt x="8224" y="4797"/>
                    <a:pt x="7142" y="3715"/>
                    <a:pt x="4978" y="3427"/>
                  </a:cubicBezTo>
                  <a:cubicBezTo>
                    <a:pt x="2850" y="3138"/>
                    <a:pt x="289" y="0"/>
                    <a:pt x="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64"/>
            <p:cNvSpPr/>
            <p:nvPr/>
          </p:nvSpPr>
          <p:spPr>
            <a:xfrm>
              <a:off x="2526000" y="4357550"/>
              <a:ext cx="235350" cy="341200"/>
            </a:xfrm>
            <a:custGeom>
              <a:avLst/>
              <a:gdLst/>
              <a:ahLst/>
              <a:cxnLst/>
              <a:rect l="l" t="t" r="r" b="b"/>
              <a:pathLst>
                <a:path w="9414" h="13648" extrusionOk="0">
                  <a:moveTo>
                    <a:pt x="613" y="1069"/>
                  </a:moveTo>
                  <a:cubicBezTo>
                    <a:pt x="885" y="1369"/>
                    <a:pt x="1254" y="1751"/>
                    <a:pt x="1696" y="2142"/>
                  </a:cubicBezTo>
                  <a:cubicBezTo>
                    <a:pt x="2633" y="2971"/>
                    <a:pt x="3824" y="3873"/>
                    <a:pt x="5014" y="4053"/>
                  </a:cubicBezTo>
                  <a:cubicBezTo>
                    <a:pt x="6060" y="4161"/>
                    <a:pt x="6817" y="4486"/>
                    <a:pt x="7394" y="4919"/>
                  </a:cubicBezTo>
                  <a:cubicBezTo>
                    <a:pt x="7971" y="5316"/>
                    <a:pt x="8404" y="5821"/>
                    <a:pt x="8729" y="6362"/>
                  </a:cubicBezTo>
                  <a:cubicBezTo>
                    <a:pt x="8765" y="6434"/>
                    <a:pt x="8801" y="6542"/>
                    <a:pt x="8801" y="6722"/>
                  </a:cubicBezTo>
                  <a:cubicBezTo>
                    <a:pt x="8801" y="7047"/>
                    <a:pt x="8729" y="7480"/>
                    <a:pt x="8548" y="7948"/>
                  </a:cubicBezTo>
                  <a:cubicBezTo>
                    <a:pt x="8332" y="8670"/>
                    <a:pt x="7971" y="9463"/>
                    <a:pt x="7647" y="10221"/>
                  </a:cubicBezTo>
                  <a:cubicBezTo>
                    <a:pt x="7502" y="10617"/>
                    <a:pt x="7358" y="10942"/>
                    <a:pt x="7214" y="11267"/>
                  </a:cubicBezTo>
                  <a:cubicBezTo>
                    <a:pt x="7106" y="11591"/>
                    <a:pt x="7034" y="11880"/>
                    <a:pt x="7034" y="12132"/>
                  </a:cubicBezTo>
                  <a:cubicBezTo>
                    <a:pt x="6997" y="12493"/>
                    <a:pt x="6889" y="12745"/>
                    <a:pt x="6781" y="12854"/>
                  </a:cubicBezTo>
                  <a:cubicBezTo>
                    <a:pt x="6673" y="12998"/>
                    <a:pt x="6529" y="13034"/>
                    <a:pt x="6312" y="13034"/>
                  </a:cubicBezTo>
                  <a:cubicBezTo>
                    <a:pt x="6060" y="13034"/>
                    <a:pt x="5735" y="12926"/>
                    <a:pt x="5302" y="12709"/>
                  </a:cubicBezTo>
                  <a:cubicBezTo>
                    <a:pt x="4942" y="12493"/>
                    <a:pt x="4653" y="12096"/>
                    <a:pt x="4437" y="11663"/>
                  </a:cubicBezTo>
                  <a:cubicBezTo>
                    <a:pt x="4256" y="11195"/>
                    <a:pt x="4148" y="10654"/>
                    <a:pt x="4148" y="10113"/>
                  </a:cubicBezTo>
                  <a:cubicBezTo>
                    <a:pt x="4148" y="9788"/>
                    <a:pt x="4184" y="9427"/>
                    <a:pt x="4256" y="9103"/>
                  </a:cubicBezTo>
                  <a:cubicBezTo>
                    <a:pt x="4401" y="8670"/>
                    <a:pt x="4509" y="8309"/>
                    <a:pt x="4581" y="8057"/>
                  </a:cubicBezTo>
                  <a:cubicBezTo>
                    <a:pt x="4653" y="7768"/>
                    <a:pt x="4725" y="7588"/>
                    <a:pt x="4725" y="7407"/>
                  </a:cubicBezTo>
                  <a:cubicBezTo>
                    <a:pt x="4725" y="7299"/>
                    <a:pt x="4689" y="7191"/>
                    <a:pt x="4653" y="7083"/>
                  </a:cubicBezTo>
                  <a:cubicBezTo>
                    <a:pt x="4581" y="6975"/>
                    <a:pt x="4473" y="6903"/>
                    <a:pt x="4365" y="6866"/>
                  </a:cubicBezTo>
                  <a:cubicBezTo>
                    <a:pt x="4292" y="6866"/>
                    <a:pt x="4076" y="6794"/>
                    <a:pt x="3788" y="6722"/>
                  </a:cubicBezTo>
                  <a:cubicBezTo>
                    <a:pt x="3355" y="6578"/>
                    <a:pt x="2742" y="6398"/>
                    <a:pt x="2164" y="6217"/>
                  </a:cubicBezTo>
                  <a:cubicBezTo>
                    <a:pt x="1623" y="6037"/>
                    <a:pt x="1119" y="5857"/>
                    <a:pt x="902" y="5748"/>
                  </a:cubicBezTo>
                  <a:cubicBezTo>
                    <a:pt x="902" y="5712"/>
                    <a:pt x="830" y="5604"/>
                    <a:pt x="794" y="5388"/>
                  </a:cubicBezTo>
                  <a:cubicBezTo>
                    <a:pt x="650" y="4811"/>
                    <a:pt x="578" y="3693"/>
                    <a:pt x="578" y="2683"/>
                  </a:cubicBezTo>
                  <a:cubicBezTo>
                    <a:pt x="578" y="2091"/>
                    <a:pt x="611" y="1499"/>
                    <a:pt x="613" y="1069"/>
                  </a:cubicBezTo>
                  <a:close/>
                  <a:moveTo>
                    <a:pt x="354" y="0"/>
                  </a:moveTo>
                  <a:cubicBezTo>
                    <a:pt x="323" y="0"/>
                    <a:pt x="289" y="5"/>
                    <a:pt x="253" y="14"/>
                  </a:cubicBezTo>
                  <a:cubicBezTo>
                    <a:pt x="145" y="50"/>
                    <a:pt x="73" y="158"/>
                    <a:pt x="73" y="302"/>
                  </a:cubicBezTo>
                  <a:cubicBezTo>
                    <a:pt x="73" y="302"/>
                    <a:pt x="0" y="1420"/>
                    <a:pt x="0" y="2683"/>
                  </a:cubicBezTo>
                  <a:cubicBezTo>
                    <a:pt x="0" y="3440"/>
                    <a:pt x="0" y="4197"/>
                    <a:pt x="73" y="4847"/>
                  </a:cubicBezTo>
                  <a:cubicBezTo>
                    <a:pt x="109" y="5171"/>
                    <a:pt x="181" y="5460"/>
                    <a:pt x="217" y="5676"/>
                  </a:cubicBezTo>
                  <a:cubicBezTo>
                    <a:pt x="253" y="5784"/>
                    <a:pt x="289" y="5893"/>
                    <a:pt x="361" y="6001"/>
                  </a:cubicBezTo>
                  <a:cubicBezTo>
                    <a:pt x="397" y="6109"/>
                    <a:pt x="469" y="6181"/>
                    <a:pt x="614" y="6253"/>
                  </a:cubicBezTo>
                  <a:cubicBezTo>
                    <a:pt x="794" y="6362"/>
                    <a:pt x="1082" y="6470"/>
                    <a:pt x="1443" y="6614"/>
                  </a:cubicBezTo>
                  <a:cubicBezTo>
                    <a:pt x="1984" y="6794"/>
                    <a:pt x="2597" y="6975"/>
                    <a:pt x="3138" y="7155"/>
                  </a:cubicBezTo>
                  <a:cubicBezTo>
                    <a:pt x="3565" y="7277"/>
                    <a:pt x="3940" y="7373"/>
                    <a:pt x="4111" y="7422"/>
                  </a:cubicBezTo>
                  <a:lnTo>
                    <a:pt x="4111" y="7422"/>
                  </a:lnTo>
                  <a:cubicBezTo>
                    <a:pt x="4105" y="7478"/>
                    <a:pt x="4069" y="7648"/>
                    <a:pt x="4004" y="7876"/>
                  </a:cubicBezTo>
                  <a:cubicBezTo>
                    <a:pt x="3932" y="8129"/>
                    <a:pt x="3824" y="8489"/>
                    <a:pt x="3679" y="8958"/>
                  </a:cubicBezTo>
                  <a:cubicBezTo>
                    <a:pt x="3571" y="9319"/>
                    <a:pt x="3535" y="9716"/>
                    <a:pt x="3535" y="10113"/>
                  </a:cubicBezTo>
                  <a:cubicBezTo>
                    <a:pt x="3535" y="10726"/>
                    <a:pt x="3643" y="11339"/>
                    <a:pt x="3896" y="11880"/>
                  </a:cubicBezTo>
                  <a:cubicBezTo>
                    <a:pt x="4148" y="12421"/>
                    <a:pt x="4509" y="12926"/>
                    <a:pt x="5014" y="13214"/>
                  </a:cubicBezTo>
                  <a:cubicBezTo>
                    <a:pt x="5483" y="13467"/>
                    <a:pt x="5915" y="13647"/>
                    <a:pt x="6312" y="13647"/>
                  </a:cubicBezTo>
                  <a:cubicBezTo>
                    <a:pt x="6673" y="13647"/>
                    <a:pt x="6997" y="13503"/>
                    <a:pt x="7250" y="13250"/>
                  </a:cubicBezTo>
                  <a:cubicBezTo>
                    <a:pt x="7466" y="12998"/>
                    <a:pt x="7575" y="12637"/>
                    <a:pt x="7611" y="12204"/>
                  </a:cubicBezTo>
                  <a:cubicBezTo>
                    <a:pt x="7647" y="11988"/>
                    <a:pt x="7755" y="11591"/>
                    <a:pt x="7899" y="11158"/>
                  </a:cubicBezTo>
                  <a:cubicBezTo>
                    <a:pt x="8152" y="10509"/>
                    <a:pt x="8548" y="9680"/>
                    <a:pt x="8837" y="8922"/>
                  </a:cubicBezTo>
                  <a:cubicBezTo>
                    <a:pt x="9162" y="8129"/>
                    <a:pt x="9414" y="7371"/>
                    <a:pt x="9414" y="6722"/>
                  </a:cubicBezTo>
                  <a:cubicBezTo>
                    <a:pt x="9414" y="6470"/>
                    <a:pt x="9378" y="6253"/>
                    <a:pt x="9234" y="6037"/>
                  </a:cubicBezTo>
                  <a:cubicBezTo>
                    <a:pt x="8873" y="5460"/>
                    <a:pt x="8404" y="4883"/>
                    <a:pt x="7755" y="4414"/>
                  </a:cubicBezTo>
                  <a:cubicBezTo>
                    <a:pt x="7070" y="3945"/>
                    <a:pt x="6240" y="3584"/>
                    <a:pt x="5086" y="3440"/>
                  </a:cubicBezTo>
                  <a:cubicBezTo>
                    <a:pt x="4148" y="3332"/>
                    <a:pt x="2994" y="2502"/>
                    <a:pt x="2092" y="1673"/>
                  </a:cubicBezTo>
                  <a:cubicBezTo>
                    <a:pt x="1660" y="1276"/>
                    <a:pt x="1263" y="879"/>
                    <a:pt x="1010" y="591"/>
                  </a:cubicBezTo>
                  <a:cubicBezTo>
                    <a:pt x="866" y="447"/>
                    <a:pt x="758" y="338"/>
                    <a:pt x="686" y="230"/>
                  </a:cubicBezTo>
                  <a:cubicBezTo>
                    <a:pt x="614" y="158"/>
                    <a:pt x="578" y="122"/>
                    <a:pt x="578" y="122"/>
                  </a:cubicBezTo>
                  <a:cubicBezTo>
                    <a:pt x="523" y="41"/>
                    <a:pt x="449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64"/>
            <p:cNvSpPr/>
            <p:nvPr/>
          </p:nvSpPr>
          <p:spPr>
            <a:xfrm>
              <a:off x="2313200" y="426107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42" y="1"/>
                  </a:moveTo>
                  <a:cubicBezTo>
                    <a:pt x="1757" y="1"/>
                    <a:pt x="1370" y="155"/>
                    <a:pt x="1011" y="482"/>
                  </a:cubicBezTo>
                  <a:cubicBezTo>
                    <a:pt x="1" y="1384"/>
                    <a:pt x="614" y="3440"/>
                    <a:pt x="830" y="4522"/>
                  </a:cubicBezTo>
                  <a:cubicBezTo>
                    <a:pt x="1263" y="6470"/>
                    <a:pt x="1552" y="8453"/>
                    <a:pt x="2237" y="10329"/>
                  </a:cubicBezTo>
                  <a:cubicBezTo>
                    <a:pt x="2525" y="11086"/>
                    <a:pt x="2850" y="12529"/>
                    <a:pt x="3788" y="12709"/>
                  </a:cubicBezTo>
                  <a:cubicBezTo>
                    <a:pt x="3980" y="12752"/>
                    <a:pt x="4157" y="12772"/>
                    <a:pt x="4321" y="12772"/>
                  </a:cubicBezTo>
                  <a:cubicBezTo>
                    <a:pt x="5540" y="12772"/>
                    <a:pt x="5992" y="11639"/>
                    <a:pt x="6024" y="10112"/>
                  </a:cubicBezTo>
                  <a:cubicBezTo>
                    <a:pt x="6060" y="7371"/>
                    <a:pt x="4798" y="3296"/>
                    <a:pt x="4509" y="2430"/>
                  </a:cubicBezTo>
                  <a:cubicBezTo>
                    <a:pt x="3999" y="900"/>
                    <a:pt x="3074" y="1"/>
                    <a:pt x="2142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64"/>
            <p:cNvSpPr/>
            <p:nvPr/>
          </p:nvSpPr>
          <p:spPr>
            <a:xfrm>
              <a:off x="2316800" y="4254175"/>
              <a:ext cx="154225" cy="333650"/>
            </a:xfrm>
            <a:custGeom>
              <a:avLst/>
              <a:gdLst/>
              <a:ahLst/>
              <a:cxnLst/>
              <a:rect l="l" t="t" r="r" b="b"/>
              <a:pathLst>
                <a:path w="6169" h="13346" extrusionOk="0">
                  <a:moveTo>
                    <a:pt x="2021" y="578"/>
                  </a:moveTo>
                  <a:cubicBezTo>
                    <a:pt x="2381" y="578"/>
                    <a:pt x="2778" y="758"/>
                    <a:pt x="3139" y="1119"/>
                  </a:cubicBezTo>
                  <a:cubicBezTo>
                    <a:pt x="3499" y="1516"/>
                    <a:pt x="3824" y="2057"/>
                    <a:pt x="4076" y="2814"/>
                  </a:cubicBezTo>
                  <a:cubicBezTo>
                    <a:pt x="4365" y="3644"/>
                    <a:pt x="5591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55" y="11146"/>
                    <a:pt x="5447" y="11759"/>
                    <a:pt x="5195" y="12156"/>
                  </a:cubicBezTo>
                  <a:cubicBezTo>
                    <a:pt x="5086" y="12336"/>
                    <a:pt x="4942" y="12516"/>
                    <a:pt x="4798" y="12588"/>
                  </a:cubicBezTo>
                  <a:cubicBezTo>
                    <a:pt x="4617" y="12697"/>
                    <a:pt x="4401" y="12769"/>
                    <a:pt x="4149" y="12769"/>
                  </a:cubicBezTo>
                  <a:cubicBezTo>
                    <a:pt x="4004" y="12769"/>
                    <a:pt x="3860" y="12733"/>
                    <a:pt x="3680" y="12697"/>
                  </a:cubicBezTo>
                  <a:cubicBezTo>
                    <a:pt x="3535" y="12661"/>
                    <a:pt x="3391" y="12588"/>
                    <a:pt x="3247" y="12444"/>
                  </a:cubicBezTo>
                  <a:cubicBezTo>
                    <a:pt x="3031" y="12228"/>
                    <a:pt x="2886" y="11903"/>
                    <a:pt x="2742" y="11542"/>
                  </a:cubicBezTo>
                  <a:cubicBezTo>
                    <a:pt x="2598" y="11182"/>
                    <a:pt x="2490" y="10785"/>
                    <a:pt x="2381" y="10497"/>
                  </a:cubicBezTo>
                  <a:cubicBezTo>
                    <a:pt x="1696" y="8657"/>
                    <a:pt x="1408" y="6709"/>
                    <a:pt x="975" y="4762"/>
                  </a:cubicBezTo>
                  <a:cubicBezTo>
                    <a:pt x="867" y="4113"/>
                    <a:pt x="614" y="3175"/>
                    <a:pt x="614" y="2345"/>
                  </a:cubicBezTo>
                  <a:cubicBezTo>
                    <a:pt x="614" y="1768"/>
                    <a:pt x="722" y="1299"/>
                    <a:pt x="1047" y="1011"/>
                  </a:cubicBezTo>
                  <a:cubicBezTo>
                    <a:pt x="1371" y="722"/>
                    <a:pt x="1696" y="578"/>
                    <a:pt x="2021" y="578"/>
                  </a:cubicBezTo>
                  <a:close/>
                  <a:moveTo>
                    <a:pt x="2021" y="1"/>
                  </a:moveTo>
                  <a:cubicBezTo>
                    <a:pt x="1516" y="1"/>
                    <a:pt x="1047" y="181"/>
                    <a:pt x="650" y="542"/>
                  </a:cubicBezTo>
                  <a:cubicBezTo>
                    <a:pt x="145" y="1011"/>
                    <a:pt x="1" y="1696"/>
                    <a:pt x="1" y="2345"/>
                  </a:cubicBezTo>
                  <a:cubicBezTo>
                    <a:pt x="1" y="3283"/>
                    <a:pt x="289" y="4257"/>
                    <a:pt x="398" y="4870"/>
                  </a:cubicBezTo>
                  <a:cubicBezTo>
                    <a:pt x="830" y="6818"/>
                    <a:pt x="1119" y="8801"/>
                    <a:pt x="1804" y="10713"/>
                  </a:cubicBezTo>
                  <a:cubicBezTo>
                    <a:pt x="1949" y="11074"/>
                    <a:pt x="2093" y="11615"/>
                    <a:pt x="2345" y="12156"/>
                  </a:cubicBezTo>
                  <a:cubicBezTo>
                    <a:pt x="2453" y="12408"/>
                    <a:pt x="2634" y="12661"/>
                    <a:pt x="2814" y="12841"/>
                  </a:cubicBezTo>
                  <a:cubicBezTo>
                    <a:pt x="2994" y="13057"/>
                    <a:pt x="3247" y="13238"/>
                    <a:pt x="3572" y="13274"/>
                  </a:cubicBezTo>
                  <a:cubicBezTo>
                    <a:pt x="3788" y="13346"/>
                    <a:pt x="3968" y="13346"/>
                    <a:pt x="4149" y="13346"/>
                  </a:cubicBezTo>
                  <a:cubicBezTo>
                    <a:pt x="4509" y="13346"/>
                    <a:pt x="4834" y="13274"/>
                    <a:pt x="5086" y="13129"/>
                  </a:cubicBezTo>
                  <a:cubicBezTo>
                    <a:pt x="5483" y="12877"/>
                    <a:pt x="5772" y="12480"/>
                    <a:pt x="5916" y="12011"/>
                  </a:cubicBezTo>
                  <a:cubicBezTo>
                    <a:pt x="6096" y="11542"/>
                    <a:pt x="6168" y="11001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59"/>
                    <a:pt x="4942" y="3499"/>
                    <a:pt x="4654" y="2634"/>
                  </a:cubicBezTo>
                  <a:cubicBezTo>
                    <a:pt x="4401" y="1804"/>
                    <a:pt x="4004" y="1155"/>
                    <a:pt x="3572" y="722"/>
                  </a:cubicBezTo>
                  <a:cubicBezTo>
                    <a:pt x="3103" y="253"/>
                    <a:pt x="2562" y="1"/>
                    <a:pt x="2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64"/>
            <p:cNvSpPr/>
            <p:nvPr/>
          </p:nvSpPr>
          <p:spPr>
            <a:xfrm>
              <a:off x="2431325" y="428902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13" y="1"/>
                  </a:moveTo>
                  <a:cubicBezTo>
                    <a:pt x="1723" y="1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70"/>
                    <a:pt x="1515" y="8453"/>
                    <a:pt x="2201" y="10329"/>
                  </a:cubicBezTo>
                  <a:cubicBezTo>
                    <a:pt x="2489" y="11086"/>
                    <a:pt x="2814" y="12493"/>
                    <a:pt x="3751" y="12709"/>
                  </a:cubicBezTo>
                  <a:cubicBezTo>
                    <a:pt x="3944" y="12752"/>
                    <a:pt x="4121" y="12772"/>
                    <a:pt x="4285" y="12772"/>
                  </a:cubicBezTo>
                  <a:cubicBezTo>
                    <a:pt x="5503" y="12772"/>
                    <a:pt x="5956" y="11639"/>
                    <a:pt x="5988" y="10112"/>
                  </a:cubicBezTo>
                  <a:cubicBezTo>
                    <a:pt x="6060" y="7335"/>
                    <a:pt x="4761" y="3296"/>
                    <a:pt x="4473" y="2430"/>
                  </a:cubicBezTo>
                  <a:cubicBezTo>
                    <a:pt x="3988" y="900"/>
                    <a:pt x="3053" y="1"/>
                    <a:pt x="2113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64"/>
            <p:cNvSpPr/>
            <p:nvPr/>
          </p:nvSpPr>
          <p:spPr>
            <a:xfrm>
              <a:off x="2434025" y="4281225"/>
              <a:ext cx="154225" cy="334550"/>
            </a:xfrm>
            <a:custGeom>
              <a:avLst/>
              <a:gdLst/>
              <a:ahLst/>
              <a:cxnLst/>
              <a:rect l="l" t="t" r="r" b="b"/>
              <a:pathLst>
                <a:path w="6169" h="13382" extrusionOk="0">
                  <a:moveTo>
                    <a:pt x="2020" y="614"/>
                  </a:moveTo>
                  <a:cubicBezTo>
                    <a:pt x="2381" y="614"/>
                    <a:pt x="2778" y="794"/>
                    <a:pt x="3138" y="1155"/>
                  </a:cubicBezTo>
                  <a:cubicBezTo>
                    <a:pt x="3499" y="1516"/>
                    <a:pt x="3860" y="2093"/>
                    <a:pt x="4076" y="2814"/>
                  </a:cubicBezTo>
                  <a:cubicBezTo>
                    <a:pt x="4365" y="3680"/>
                    <a:pt x="5591" y="7539"/>
                    <a:pt x="5591" y="10208"/>
                  </a:cubicBezTo>
                  <a:cubicBezTo>
                    <a:pt x="5591" y="10280"/>
                    <a:pt x="5591" y="10352"/>
                    <a:pt x="5591" y="10424"/>
                  </a:cubicBezTo>
                  <a:cubicBezTo>
                    <a:pt x="5555" y="11146"/>
                    <a:pt x="5447" y="11759"/>
                    <a:pt x="5230" y="12192"/>
                  </a:cubicBezTo>
                  <a:cubicBezTo>
                    <a:pt x="5086" y="12372"/>
                    <a:pt x="4978" y="12516"/>
                    <a:pt x="4798" y="12624"/>
                  </a:cubicBezTo>
                  <a:cubicBezTo>
                    <a:pt x="4617" y="12733"/>
                    <a:pt x="4437" y="12769"/>
                    <a:pt x="4148" y="12769"/>
                  </a:cubicBezTo>
                  <a:cubicBezTo>
                    <a:pt x="4040" y="12769"/>
                    <a:pt x="3860" y="12769"/>
                    <a:pt x="3716" y="12733"/>
                  </a:cubicBezTo>
                  <a:cubicBezTo>
                    <a:pt x="3535" y="12697"/>
                    <a:pt x="3391" y="12588"/>
                    <a:pt x="3247" y="12444"/>
                  </a:cubicBezTo>
                  <a:cubicBezTo>
                    <a:pt x="3066" y="12264"/>
                    <a:pt x="2886" y="11903"/>
                    <a:pt x="2742" y="11542"/>
                  </a:cubicBezTo>
                  <a:cubicBezTo>
                    <a:pt x="2597" y="11182"/>
                    <a:pt x="2489" y="10821"/>
                    <a:pt x="2381" y="10533"/>
                  </a:cubicBezTo>
                  <a:cubicBezTo>
                    <a:pt x="1732" y="8693"/>
                    <a:pt x="1407" y="6746"/>
                    <a:pt x="1010" y="4762"/>
                  </a:cubicBezTo>
                  <a:cubicBezTo>
                    <a:pt x="866" y="4113"/>
                    <a:pt x="614" y="3175"/>
                    <a:pt x="614" y="2381"/>
                  </a:cubicBezTo>
                  <a:cubicBezTo>
                    <a:pt x="614" y="1804"/>
                    <a:pt x="758" y="1299"/>
                    <a:pt x="1083" y="1011"/>
                  </a:cubicBezTo>
                  <a:cubicBezTo>
                    <a:pt x="1407" y="722"/>
                    <a:pt x="1696" y="614"/>
                    <a:pt x="2020" y="614"/>
                  </a:cubicBezTo>
                  <a:close/>
                  <a:moveTo>
                    <a:pt x="2020" y="1"/>
                  </a:moveTo>
                  <a:cubicBezTo>
                    <a:pt x="1551" y="1"/>
                    <a:pt x="1083" y="217"/>
                    <a:pt x="650" y="578"/>
                  </a:cubicBezTo>
                  <a:cubicBezTo>
                    <a:pt x="145" y="1047"/>
                    <a:pt x="1" y="1732"/>
                    <a:pt x="1" y="2381"/>
                  </a:cubicBezTo>
                  <a:cubicBezTo>
                    <a:pt x="37" y="3319"/>
                    <a:pt x="289" y="4257"/>
                    <a:pt x="397" y="4906"/>
                  </a:cubicBezTo>
                  <a:cubicBezTo>
                    <a:pt x="830" y="6818"/>
                    <a:pt x="1119" y="8801"/>
                    <a:pt x="1840" y="10749"/>
                  </a:cubicBezTo>
                  <a:cubicBezTo>
                    <a:pt x="1948" y="11074"/>
                    <a:pt x="2093" y="11651"/>
                    <a:pt x="2345" y="12156"/>
                  </a:cubicBezTo>
                  <a:cubicBezTo>
                    <a:pt x="2489" y="12408"/>
                    <a:pt x="2634" y="12661"/>
                    <a:pt x="2814" y="12877"/>
                  </a:cubicBezTo>
                  <a:cubicBezTo>
                    <a:pt x="3030" y="13093"/>
                    <a:pt x="3283" y="13238"/>
                    <a:pt x="3571" y="13310"/>
                  </a:cubicBezTo>
                  <a:cubicBezTo>
                    <a:pt x="3788" y="13346"/>
                    <a:pt x="3968" y="13382"/>
                    <a:pt x="4148" y="13382"/>
                  </a:cubicBezTo>
                  <a:cubicBezTo>
                    <a:pt x="4509" y="13382"/>
                    <a:pt x="4834" y="13310"/>
                    <a:pt x="5122" y="13129"/>
                  </a:cubicBezTo>
                  <a:cubicBezTo>
                    <a:pt x="5519" y="12877"/>
                    <a:pt x="5771" y="12480"/>
                    <a:pt x="5916" y="12047"/>
                  </a:cubicBezTo>
                  <a:cubicBezTo>
                    <a:pt x="6096" y="11579"/>
                    <a:pt x="6168" y="11038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95"/>
                    <a:pt x="4942" y="3500"/>
                    <a:pt x="4653" y="2634"/>
                  </a:cubicBezTo>
                  <a:cubicBezTo>
                    <a:pt x="4401" y="1840"/>
                    <a:pt x="4040" y="1191"/>
                    <a:pt x="3571" y="722"/>
                  </a:cubicBezTo>
                  <a:cubicBezTo>
                    <a:pt x="3138" y="290"/>
                    <a:pt x="2597" y="1"/>
                    <a:pt x="2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64"/>
            <p:cNvSpPr/>
            <p:nvPr/>
          </p:nvSpPr>
          <p:spPr>
            <a:xfrm>
              <a:off x="3493500" y="4624625"/>
              <a:ext cx="241675" cy="332750"/>
            </a:xfrm>
            <a:custGeom>
              <a:avLst/>
              <a:gdLst/>
              <a:ahLst/>
              <a:cxnLst/>
              <a:rect l="l" t="t" r="r" b="b"/>
              <a:pathLst>
                <a:path w="9667" h="13310" extrusionOk="0">
                  <a:moveTo>
                    <a:pt x="7152" y="0"/>
                  </a:moveTo>
                  <a:cubicBezTo>
                    <a:pt x="6332" y="0"/>
                    <a:pt x="5421" y="554"/>
                    <a:pt x="4653" y="1630"/>
                  </a:cubicBezTo>
                  <a:cubicBezTo>
                    <a:pt x="4076" y="2459"/>
                    <a:pt x="1371" y="6246"/>
                    <a:pt x="541" y="9312"/>
                  </a:cubicBezTo>
                  <a:cubicBezTo>
                    <a:pt x="0" y="11223"/>
                    <a:pt x="181" y="12846"/>
                    <a:pt x="2020" y="13279"/>
                  </a:cubicBezTo>
                  <a:cubicBezTo>
                    <a:pt x="2105" y="13300"/>
                    <a:pt x="2188" y="13309"/>
                    <a:pt x="2269" y="13309"/>
                  </a:cubicBezTo>
                  <a:cubicBezTo>
                    <a:pt x="3193" y="13309"/>
                    <a:pt x="3903" y="12070"/>
                    <a:pt x="4401" y="11440"/>
                  </a:cubicBezTo>
                  <a:cubicBezTo>
                    <a:pt x="5735" y="9709"/>
                    <a:pt x="6709" y="7725"/>
                    <a:pt x="7791" y="5777"/>
                  </a:cubicBezTo>
                  <a:cubicBezTo>
                    <a:pt x="8368" y="4695"/>
                    <a:pt x="9666" y="2784"/>
                    <a:pt x="8945" y="1305"/>
                  </a:cubicBezTo>
                  <a:cubicBezTo>
                    <a:pt x="8523" y="428"/>
                    <a:pt x="7873" y="0"/>
                    <a:pt x="715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64"/>
            <p:cNvSpPr/>
            <p:nvPr/>
          </p:nvSpPr>
          <p:spPr>
            <a:xfrm>
              <a:off x="3492600" y="46175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78" y="577"/>
                  </a:moveTo>
                  <a:cubicBezTo>
                    <a:pt x="7502" y="577"/>
                    <a:pt x="7755" y="685"/>
                    <a:pt x="8007" y="866"/>
                  </a:cubicBezTo>
                  <a:cubicBezTo>
                    <a:pt x="8260" y="1046"/>
                    <a:pt x="8512" y="1298"/>
                    <a:pt x="8693" y="1695"/>
                  </a:cubicBezTo>
                  <a:cubicBezTo>
                    <a:pt x="8837" y="1984"/>
                    <a:pt x="8909" y="2236"/>
                    <a:pt x="8909" y="2561"/>
                  </a:cubicBezTo>
                  <a:cubicBezTo>
                    <a:pt x="8909" y="3138"/>
                    <a:pt x="8693" y="3751"/>
                    <a:pt x="8404" y="4364"/>
                  </a:cubicBezTo>
                  <a:cubicBezTo>
                    <a:pt x="8115" y="4941"/>
                    <a:pt x="7791" y="5482"/>
                    <a:pt x="7538" y="5915"/>
                  </a:cubicBezTo>
                  <a:cubicBezTo>
                    <a:pt x="6456" y="7863"/>
                    <a:pt x="5519" y="9846"/>
                    <a:pt x="4220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8" y="12876"/>
                    <a:pt x="2958" y="13020"/>
                    <a:pt x="2814" y="13128"/>
                  </a:cubicBezTo>
                  <a:cubicBezTo>
                    <a:pt x="2633" y="13237"/>
                    <a:pt x="2453" y="13309"/>
                    <a:pt x="2309" y="13309"/>
                  </a:cubicBezTo>
                  <a:cubicBezTo>
                    <a:pt x="2237" y="13309"/>
                    <a:pt x="2200" y="13273"/>
                    <a:pt x="2128" y="13273"/>
                  </a:cubicBezTo>
                  <a:cubicBezTo>
                    <a:pt x="1551" y="13128"/>
                    <a:pt x="1191" y="12876"/>
                    <a:pt x="974" y="12551"/>
                  </a:cubicBezTo>
                  <a:cubicBezTo>
                    <a:pt x="722" y="12227"/>
                    <a:pt x="614" y="11758"/>
                    <a:pt x="614" y="11253"/>
                  </a:cubicBezTo>
                  <a:cubicBezTo>
                    <a:pt x="614" y="10784"/>
                    <a:pt x="722" y="10243"/>
                    <a:pt x="866" y="9666"/>
                  </a:cubicBezTo>
                  <a:cubicBezTo>
                    <a:pt x="1696" y="6709"/>
                    <a:pt x="4328" y="2885"/>
                    <a:pt x="4942" y="2092"/>
                  </a:cubicBezTo>
                  <a:cubicBezTo>
                    <a:pt x="5663" y="1082"/>
                    <a:pt x="6529" y="577"/>
                    <a:pt x="7178" y="577"/>
                  </a:cubicBezTo>
                  <a:close/>
                  <a:moveTo>
                    <a:pt x="7178" y="0"/>
                  </a:moveTo>
                  <a:cubicBezTo>
                    <a:pt x="6240" y="0"/>
                    <a:pt x="5266" y="613"/>
                    <a:pt x="4437" y="1731"/>
                  </a:cubicBezTo>
                  <a:cubicBezTo>
                    <a:pt x="3860" y="2597"/>
                    <a:pt x="1155" y="6348"/>
                    <a:pt x="289" y="9522"/>
                  </a:cubicBezTo>
                  <a:cubicBezTo>
                    <a:pt x="109" y="10099"/>
                    <a:pt x="0" y="10712"/>
                    <a:pt x="0" y="11253"/>
                  </a:cubicBezTo>
                  <a:cubicBezTo>
                    <a:pt x="0" y="11866"/>
                    <a:pt x="145" y="12407"/>
                    <a:pt x="469" y="12876"/>
                  </a:cubicBezTo>
                  <a:cubicBezTo>
                    <a:pt x="794" y="13345"/>
                    <a:pt x="1299" y="13669"/>
                    <a:pt x="1984" y="13850"/>
                  </a:cubicBezTo>
                  <a:cubicBezTo>
                    <a:pt x="2092" y="13886"/>
                    <a:pt x="2200" y="13886"/>
                    <a:pt x="2309" y="13886"/>
                  </a:cubicBezTo>
                  <a:cubicBezTo>
                    <a:pt x="2597" y="13886"/>
                    <a:pt x="2886" y="13778"/>
                    <a:pt x="3102" y="13633"/>
                  </a:cubicBezTo>
                  <a:cubicBezTo>
                    <a:pt x="3463" y="13417"/>
                    <a:pt x="3787" y="13092"/>
                    <a:pt x="4040" y="12768"/>
                  </a:cubicBezTo>
                  <a:cubicBezTo>
                    <a:pt x="4292" y="12443"/>
                    <a:pt x="4509" y="12119"/>
                    <a:pt x="4689" y="11902"/>
                  </a:cubicBezTo>
                  <a:cubicBezTo>
                    <a:pt x="6024" y="10135"/>
                    <a:pt x="6997" y="8151"/>
                    <a:pt x="8079" y="6204"/>
                  </a:cubicBezTo>
                  <a:cubicBezTo>
                    <a:pt x="8296" y="5807"/>
                    <a:pt x="8656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164"/>
                    <a:pt x="9414" y="1803"/>
                    <a:pt x="9234" y="1443"/>
                  </a:cubicBezTo>
                  <a:cubicBezTo>
                    <a:pt x="9017" y="974"/>
                    <a:pt x="8729" y="613"/>
                    <a:pt x="8368" y="361"/>
                  </a:cubicBezTo>
                  <a:cubicBezTo>
                    <a:pt x="8007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64"/>
            <p:cNvSpPr/>
            <p:nvPr/>
          </p:nvSpPr>
          <p:spPr>
            <a:xfrm>
              <a:off x="3610725" y="4730250"/>
              <a:ext cx="182150" cy="250325"/>
            </a:xfrm>
            <a:custGeom>
              <a:avLst/>
              <a:gdLst/>
              <a:ahLst/>
              <a:cxnLst/>
              <a:rect l="l" t="t" r="r" b="b"/>
              <a:pathLst>
                <a:path w="7286" h="10013" extrusionOk="0">
                  <a:moveTo>
                    <a:pt x="5370" y="1"/>
                  </a:moveTo>
                  <a:cubicBezTo>
                    <a:pt x="4757" y="1"/>
                    <a:pt x="4076" y="419"/>
                    <a:pt x="3499" y="1228"/>
                  </a:cubicBezTo>
                  <a:cubicBezTo>
                    <a:pt x="3066" y="1841"/>
                    <a:pt x="1046" y="4690"/>
                    <a:pt x="397" y="6998"/>
                  </a:cubicBezTo>
                  <a:cubicBezTo>
                    <a:pt x="0" y="8441"/>
                    <a:pt x="144" y="9631"/>
                    <a:pt x="1515" y="9992"/>
                  </a:cubicBezTo>
                  <a:cubicBezTo>
                    <a:pt x="1577" y="10006"/>
                    <a:pt x="1637" y="10013"/>
                    <a:pt x="1697" y="10013"/>
                  </a:cubicBezTo>
                  <a:cubicBezTo>
                    <a:pt x="2403" y="10013"/>
                    <a:pt x="2952" y="9084"/>
                    <a:pt x="3318" y="8585"/>
                  </a:cubicBezTo>
                  <a:cubicBezTo>
                    <a:pt x="4328" y="7323"/>
                    <a:pt x="5050" y="5808"/>
                    <a:pt x="5843" y="4366"/>
                  </a:cubicBezTo>
                  <a:cubicBezTo>
                    <a:pt x="6312" y="3536"/>
                    <a:pt x="7286" y="2093"/>
                    <a:pt x="6709" y="975"/>
                  </a:cubicBezTo>
                  <a:cubicBezTo>
                    <a:pt x="6389" y="320"/>
                    <a:pt x="5905" y="1"/>
                    <a:pt x="5370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64"/>
            <p:cNvSpPr/>
            <p:nvPr/>
          </p:nvSpPr>
          <p:spPr>
            <a:xfrm>
              <a:off x="3608925" y="4723050"/>
              <a:ext cx="181250" cy="265125"/>
            </a:xfrm>
            <a:custGeom>
              <a:avLst/>
              <a:gdLst/>
              <a:ahLst/>
              <a:cxnLst/>
              <a:rect l="l" t="t" r="r" b="b"/>
              <a:pathLst>
                <a:path w="7250" h="10605" extrusionOk="0">
                  <a:moveTo>
                    <a:pt x="5446" y="614"/>
                  </a:moveTo>
                  <a:cubicBezTo>
                    <a:pt x="5663" y="614"/>
                    <a:pt x="5843" y="650"/>
                    <a:pt x="6023" y="794"/>
                  </a:cubicBezTo>
                  <a:cubicBezTo>
                    <a:pt x="6204" y="903"/>
                    <a:pt x="6384" y="1119"/>
                    <a:pt x="6528" y="1408"/>
                  </a:cubicBezTo>
                  <a:cubicBezTo>
                    <a:pt x="6600" y="1588"/>
                    <a:pt x="6672" y="1804"/>
                    <a:pt x="6672" y="2021"/>
                  </a:cubicBezTo>
                  <a:cubicBezTo>
                    <a:pt x="6672" y="2417"/>
                    <a:pt x="6492" y="2886"/>
                    <a:pt x="6312" y="3319"/>
                  </a:cubicBezTo>
                  <a:cubicBezTo>
                    <a:pt x="6095" y="3752"/>
                    <a:pt x="5843" y="4185"/>
                    <a:pt x="5663" y="4509"/>
                  </a:cubicBezTo>
                  <a:cubicBezTo>
                    <a:pt x="4833" y="5952"/>
                    <a:pt x="4112" y="7467"/>
                    <a:pt x="3138" y="8693"/>
                  </a:cubicBezTo>
                  <a:cubicBezTo>
                    <a:pt x="2958" y="8946"/>
                    <a:pt x="2741" y="9306"/>
                    <a:pt x="2489" y="9559"/>
                  </a:cubicBezTo>
                  <a:cubicBezTo>
                    <a:pt x="2344" y="9703"/>
                    <a:pt x="2236" y="9811"/>
                    <a:pt x="2128" y="9883"/>
                  </a:cubicBezTo>
                  <a:cubicBezTo>
                    <a:pt x="1984" y="9955"/>
                    <a:pt x="1876" y="9991"/>
                    <a:pt x="1767" y="9991"/>
                  </a:cubicBezTo>
                  <a:lnTo>
                    <a:pt x="1659" y="9991"/>
                  </a:lnTo>
                  <a:cubicBezTo>
                    <a:pt x="1226" y="9883"/>
                    <a:pt x="1010" y="9703"/>
                    <a:pt x="830" y="9450"/>
                  </a:cubicBezTo>
                  <a:cubicBezTo>
                    <a:pt x="685" y="9234"/>
                    <a:pt x="577" y="8909"/>
                    <a:pt x="577" y="8549"/>
                  </a:cubicBezTo>
                  <a:cubicBezTo>
                    <a:pt x="577" y="8188"/>
                    <a:pt x="649" y="7791"/>
                    <a:pt x="757" y="7359"/>
                  </a:cubicBezTo>
                  <a:cubicBezTo>
                    <a:pt x="1371" y="5158"/>
                    <a:pt x="3390" y="2309"/>
                    <a:pt x="3823" y="1696"/>
                  </a:cubicBezTo>
                  <a:cubicBezTo>
                    <a:pt x="4364" y="939"/>
                    <a:pt x="4977" y="614"/>
                    <a:pt x="5446" y="614"/>
                  </a:cubicBezTo>
                  <a:close/>
                  <a:moveTo>
                    <a:pt x="5446" y="1"/>
                  </a:moveTo>
                  <a:cubicBezTo>
                    <a:pt x="4689" y="1"/>
                    <a:pt x="3931" y="506"/>
                    <a:pt x="3318" y="1371"/>
                  </a:cubicBezTo>
                  <a:cubicBezTo>
                    <a:pt x="2885" y="1985"/>
                    <a:pt x="866" y="4834"/>
                    <a:pt x="180" y="7214"/>
                  </a:cubicBezTo>
                  <a:cubicBezTo>
                    <a:pt x="72" y="7683"/>
                    <a:pt x="0" y="8116"/>
                    <a:pt x="0" y="8549"/>
                  </a:cubicBezTo>
                  <a:cubicBezTo>
                    <a:pt x="0" y="8982"/>
                    <a:pt x="72" y="9450"/>
                    <a:pt x="325" y="9811"/>
                  </a:cubicBezTo>
                  <a:cubicBezTo>
                    <a:pt x="577" y="10172"/>
                    <a:pt x="1010" y="10424"/>
                    <a:pt x="1515" y="10569"/>
                  </a:cubicBezTo>
                  <a:cubicBezTo>
                    <a:pt x="1623" y="10569"/>
                    <a:pt x="1695" y="10605"/>
                    <a:pt x="1767" y="10605"/>
                  </a:cubicBezTo>
                  <a:cubicBezTo>
                    <a:pt x="2020" y="10605"/>
                    <a:pt x="2236" y="10496"/>
                    <a:pt x="2417" y="10388"/>
                  </a:cubicBezTo>
                  <a:cubicBezTo>
                    <a:pt x="2705" y="10208"/>
                    <a:pt x="2921" y="9955"/>
                    <a:pt x="3138" y="9739"/>
                  </a:cubicBezTo>
                  <a:cubicBezTo>
                    <a:pt x="3318" y="9487"/>
                    <a:pt x="3499" y="9234"/>
                    <a:pt x="3607" y="9054"/>
                  </a:cubicBezTo>
                  <a:cubicBezTo>
                    <a:pt x="4653" y="7755"/>
                    <a:pt x="5374" y="6241"/>
                    <a:pt x="6168" y="4798"/>
                  </a:cubicBezTo>
                  <a:cubicBezTo>
                    <a:pt x="6348" y="4473"/>
                    <a:pt x="6600" y="4040"/>
                    <a:pt x="6853" y="3572"/>
                  </a:cubicBezTo>
                  <a:cubicBezTo>
                    <a:pt x="7069" y="3103"/>
                    <a:pt x="7250" y="2562"/>
                    <a:pt x="7250" y="2021"/>
                  </a:cubicBezTo>
                  <a:cubicBezTo>
                    <a:pt x="7250" y="1732"/>
                    <a:pt x="7213" y="1408"/>
                    <a:pt x="7069" y="1119"/>
                  </a:cubicBezTo>
                  <a:cubicBezTo>
                    <a:pt x="6889" y="758"/>
                    <a:pt x="6636" y="506"/>
                    <a:pt x="6384" y="289"/>
                  </a:cubicBezTo>
                  <a:cubicBezTo>
                    <a:pt x="6095" y="109"/>
                    <a:pt x="5771" y="1"/>
                    <a:pt x="5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64"/>
            <p:cNvSpPr/>
            <p:nvPr/>
          </p:nvSpPr>
          <p:spPr>
            <a:xfrm>
              <a:off x="3129225" y="4525600"/>
              <a:ext cx="300275" cy="286350"/>
            </a:xfrm>
            <a:custGeom>
              <a:avLst/>
              <a:gdLst/>
              <a:ahLst/>
              <a:cxnLst/>
              <a:rect l="l" t="t" r="r" b="b"/>
              <a:pathLst>
                <a:path w="12011" h="11454" extrusionOk="0">
                  <a:moveTo>
                    <a:pt x="12011" y="0"/>
                  </a:moveTo>
                  <a:cubicBezTo>
                    <a:pt x="12010" y="0"/>
                    <a:pt x="9320" y="1568"/>
                    <a:pt x="7073" y="1568"/>
                  </a:cubicBezTo>
                  <a:cubicBezTo>
                    <a:pt x="6680" y="1568"/>
                    <a:pt x="6301" y="1520"/>
                    <a:pt x="5951" y="1407"/>
                  </a:cubicBezTo>
                  <a:cubicBezTo>
                    <a:pt x="5202" y="1153"/>
                    <a:pt x="4541" y="1047"/>
                    <a:pt x="3953" y="1047"/>
                  </a:cubicBezTo>
                  <a:cubicBezTo>
                    <a:pt x="2702" y="1047"/>
                    <a:pt x="1782" y="1528"/>
                    <a:pt x="1046" y="2092"/>
                  </a:cubicBezTo>
                  <a:cubicBezTo>
                    <a:pt x="0" y="2922"/>
                    <a:pt x="1154" y="8043"/>
                    <a:pt x="830" y="9486"/>
                  </a:cubicBezTo>
                  <a:cubicBezTo>
                    <a:pt x="535" y="10797"/>
                    <a:pt x="1223" y="11453"/>
                    <a:pt x="2435" y="11453"/>
                  </a:cubicBezTo>
                  <a:cubicBezTo>
                    <a:pt x="2556" y="11453"/>
                    <a:pt x="2682" y="11447"/>
                    <a:pt x="2814" y="11433"/>
                  </a:cubicBezTo>
                  <a:cubicBezTo>
                    <a:pt x="4256" y="11289"/>
                    <a:pt x="5302" y="9450"/>
                    <a:pt x="5338" y="7719"/>
                  </a:cubicBezTo>
                  <a:cubicBezTo>
                    <a:pt x="5373" y="6079"/>
                    <a:pt x="5307" y="5553"/>
                    <a:pt x="5596" y="5553"/>
                  </a:cubicBezTo>
                  <a:cubicBezTo>
                    <a:pt x="5606" y="5553"/>
                    <a:pt x="5616" y="5553"/>
                    <a:pt x="5627" y="5555"/>
                  </a:cubicBezTo>
                  <a:cubicBezTo>
                    <a:pt x="5955" y="5587"/>
                    <a:pt x="8371" y="6038"/>
                    <a:pt x="9430" y="6038"/>
                  </a:cubicBezTo>
                  <a:cubicBezTo>
                    <a:pt x="9535" y="6038"/>
                    <a:pt x="9627" y="6033"/>
                    <a:pt x="9702" y="6023"/>
                  </a:cubicBezTo>
                  <a:cubicBezTo>
                    <a:pt x="10568" y="5951"/>
                    <a:pt x="12011" y="0"/>
                    <a:pt x="1201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64"/>
            <p:cNvSpPr/>
            <p:nvPr/>
          </p:nvSpPr>
          <p:spPr>
            <a:xfrm>
              <a:off x="3136425" y="4518300"/>
              <a:ext cx="300300" cy="301275"/>
            </a:xfrm>
            <a:custGeom>
              <a:avLst/>
              <a:gdLst/>
              <a:ahLst/>
              <a:cxnLst/>
              <a:rect l="l" t="t" r="r" b="b"/>
              <a:pathLst>
                <a:path w="12012" h="12051" extrusionOk="0">
                  <a:moveTo>
                    <a:pt x="11248" y="899"/>
                  </a:moveTo>
                  <a:cubicBezTo>
                    <a:pt x="11228" y="980"/>
                    <a:pt x="11206" y="1067"/>
                    <a:pt x="11182" y="1158"/>
                  </a:cubicBezTo>
                  <a:cubicBezTo>
                    <a:pt x="10965" y="1987"/>
                    <a:pt x="10605" y="3250"/>
                    <a:pt x="10244" y="4296"/>
                  </a:cubicBezTo>
                  <a:cubicBezTo>
                    <a:pt x="10064" y="4801"/>
                    <a:pt x="9847" y="5269"/>
                    <a:pt x="9667" y="5594"/>
                  </a:cubicBezTo>
                  <a:cubicBezTo>
                    <a:pt x="9595" y="5774"/>
                    <a:pt x="9523" y="5883"/>
                    <a:pt x="9450" y="5955"/>
                  </a:cubicBezTo>
                  <a:lnTo>
                    <a:pt x="9378" y="6027"/>
                  </a:lnTo>
                  <a:lnTo>
                    <a:pt x="9198" y="6027"/>
                  </a:lnTo>
                  <a:cubicBezTo>
                    <a:pt x="8729" y="6027"/>
                    <a:pt x="7827" y="5919"/>
                    <a:pt x="7070" y="5810"/>
                  </a:cubicBezTo>
                  <a:cubicBezTo>
                    <a:pt x="6673" y="5738"/>
                    <a:pt x="6277" y="5702"/>
                    <a:pt x="5988" y="5630"/>
                  </a:cubicBezTo>
                  <a:cubicBezTo>
                    <a:pt x="5699" y="5594"/>
                    <a:pt x="5483" y="5558"/>
                    <a:pt x="5375" y="5558"/>
                  </a:cubicBezTo>
                  <a:lnTo>
                    <a:pt x="5303" y="5522"/>
                  </a:lnTo>
                  <a:cubicBezTo>
                    <a:pt x="5231" y="5522"/>
                    <a:pt x="5122" y="5558"/>
                    <a:pt x="5050" y="5630"/>
                  </a:cubicBezTo>
                  <a:cubicBezTo>
                    <a:pt x="4906" y="5702"/>
                    <a:pt x="4870" y="5847"/>
                    <a:pt x="4834" y="5991"/>
                  </a:cubicBezTo>
                  <a:cubicBezTo>
                    <a:pt x="4798" y="6171"/>
                    <a:pt x="4762" y="6424"/>
                    <a:pt x="4762" y="6748"/>
                  </a:cubicBezTo>
                  <a:cubicBezTo>
                    <a:pt x="4762" y="7073"/>
                    <a:pt x="4762" y="7470"/>
                    <a:pt x="4762" y="8011"/>
                  </a:cubicBezTo>
                  <a:cubicBezTo>
                    <a:pt x="4726" y="8804"/>
                    <a:pt x="4473" y="9670"/>
                    <a:pt x="4076" y="10283"/>
                  </a:cubicBezTo>
                  <a:cubicBezTo>
                    <a:pt x="3644" y="10932"/>
                    <a:pt x="3103" y="11365"/>
                    <a:pt x="2490" y="11437"/>
                  </a:cubicBezTo>
                  <a:lnTo>
                    <a:pt x="2129" y="11437"/>
                  </a:lnTo>
                  <a:cubicBezTo>
                    <a:pt x="1660" y="11437"/>
                    <a:pt x="1299" y="11329"/>
                    <a:pt x="1119" y="11148"/>
                  </a:cubicBezTo>
                  <a:cubicBezTo>
                    <a:pt x="903" y="11004"/>
                    <a:pt x="758" y="10752"/>
                    <a:pt x="758" y="10355"/>
                  </a:cubicBezTo>
                  <a:cubicBezTo>
                    <a:pt x="758" y="10211"/>
                    <a:pt x="794" y="10030"/>
                    <a:pt x="830" y="9850"/>
                  </a:cubicBezTo>
                  <a:cubicBezTo>
                    <a:pt x="866" y="9634"/>
                    <a:pt x="903" y="9345"/>
                    <a:pt x="903" y="9057"/>
                  </a:cubicBezTo>
                  <a:cubicBezTo>
                    <a:pt x="903" y="7794"/>
                    <a:pt x="614" y="5847"/>
                    <a:pt x="614" y="4368"/>
                  </a:cubicBezTo>
                  <a:cubicBezTo>
                    <a:pt x="614" y="3899"/>
                    <a:pt x="650" y="3502"/>
                    <a:pt x="686" y="3178"/>
                  </a:cubicBezTo>
                  <a:cubicBezTo>
                    <a:pt x="758" y="2889"/>
                    <a:pt x="866" y="2709"/>
                    <a:pt x="975" y="2637"/>
                  </a:cubicBezTo>
                  <a:cubicBezTo>
                    <a:pt x="1660" y="2096"/>
                    <a:pt x="2490" y="1663"/>
                    <a:pt x="3680" y="1627"/>
                  </a:cubicBezTo>
                  <a:cubicBezTo>
                    <a:pt x="4221" y="1627"/>
                    <a:pt x="4870" y="1735"/>
                    <a:pt x="5591" y="1987"/>
                  </a:cubicBezTo>
                  <a:cubicBezTo>
                    <a:pt x="5952" y="2096"/>
                    <a:pt x="6385" y="2168"/>
                    <a:pt x="6818" y="2168"/>
                  </a:cubicBezTo>
                  <a:cubicBezTo>
                    <a:pt x="8008" y="2168"/>
                    <a:pt x="9234" y="1735"/>
                    <a:pt x="10208" y="1338"/>
                  </a:cubicBezTo>
                  <a:cubicBezTo>
                    <a:pt x="10615" y="1187"/>
                    <a:pt x="10971" y="1031"/>
                    <a:pt x="11248" y="899"/>
                  </a:cubicBezTo>
                  <a:close/>
                  <a:moveTo>
                    <a:pt x="11678" y="0"/>
                  </a:moveTo>
                  <a:cubicBezTo>
                    <a:pt x="11630" y="0"/>
                    <a:pt x="11584" y="12"/>
                    <a:pt x="11542" y="40"/>
                  </a:cubicBezTo>
                  <a:cubicBezTo>
                    <a:pt x="11542" y="40"/>
                    <a:pt x="11506" y="76"/>
                    <a:pt x="11434" y="112"/>
                  </a:cubicBezTo>
                  <a:cubicBezTo>
                    <a:pt x="11182" y="256"/>
                    <a:pt x="10496" y="617"/>
                    <a:pt x="9631" y="941"/>
                  </a:cubicBezTo>
                  <a:cubicBezTo>
                    <a:pt x="8765" y="1266"/>
                    <a:pt x="7719" y="1555"/>
                    <a:pt x="6818" y="1555"/>
                  </a:cubicBezTo>
                  <a:cubicBezTo>
                    <a:pt x="6421" y="1555"/>
                    <a:pt x="6096" y="1518"/>
                    <a:pt x="5772" y="1410"/>
                  </a:cubicBezTo>
                  <a:cubicBezTo>
                    <a:pt x="4978" y="1158"/>
                    <a:pt x="4293" y="1050"/>
                    <a:pt x="3680" y="1050"/>
                  </a:cubicBezTo>
                  <a:cubicBezTo>
                    <a:pt x="2345" y="1050"/>
                    <a:pt x="1335" y="1555"/>
                    <a:pt x="578" y="2168"/>
                  </a:cubicBezTo>
                  <a:cubicBezTo>
                    <a:pt x="325" y="2384"/>
                    <a:pt x="181" y="2709"/>
                    <a:pt x="109" y="3069"/>
                  </a:cubicBezTo>
                  <a:cubicBezTo>
                    <a:pt x="37" y="3430"/>
                    <a:pt x="1" y="3863"/>
                    <a:pt x="1" y="4368"/>
                  </a:cubicBezTo>
                  <a:cubicBezTo>
                    <a:pt x="1" y="5883"/>
                    <a:pt x="289" y="7866"/>
                    <a:pt x="289" y="9057"/>
                  </a:cubicBezTo>
                  <a:cubicBezTo>
                    <a:pt x="289" y="9345"/>
                    <a:pt x="289" y="9561"/>
                    <a:pt x="253" y="9706"/>
                  </a:cubicBezTo>
                  <a:cubicBezTo>
                    <a:pt x="181" y="9922"/>
                    <a:pt x="181" y="10139"/>
                    <a:pt x="181" y="10355"/>
                  </a:cubicBezTo>
                  <a:cubicBezTo>
                    <a:pt x="181" y="10860"/>
                    <a:pt x="362" y="11329"/>
                    <a:pt x="722" y="11617"/>
                  </a:cubicBezTo>
                  <a:cubicBezTo>
                    <a:pt x="1083" y="11906"/>
                    <a:pt x="1552" y="12050"/>
                    <a:pt x="2129" y="12050"/>
                  </a:cubicBezTo>
                  <a:cubicBezTo>
                    <a:pt x="2273" y="12050"/>
                    <a:pt x="2417" y="12050"/>
                    <a:pt x="2562" y="12014"/>
                  </a:cubicBezTo>
                  <a:cubicBezTo>
                    <a:pt x="3391" y="11942"/>
                    <a:pt x="4076" y="11365"/>
                    <a:pt x="4581" y="10607"/>
                  </a:cubicBezTo>
                  <a:cubicBezTo>
                    <a:pt x="5050" y="9886"/>
                    <a:pt x="5303" y="8948"/>
                    <a:pt x="5339" y="8047"/>
                  </a:cubicBezTo>
                  <a:cubicBezTo>
                    <a:pt x="5375" y="7217"/>
                    <a:pt x="5375" y="6640"/>
                    <a:pt x="5375" y="6351"/>
                  </a:cubicBezTo>
                  <a:cubicBezTo>
                    <a:pt x="5394" y="6256"/>
                    <a:pt x="5403" y="6191"/>
                    <a:pt x="5407" y="6145"/>
                  </a:cubicBezTo>
                  <a:lnTo>
                    <a:pt x="5407" y="6145"/>
                  </a:lnTo>
                  <a:cubicBezTo>
                    <a:pt x="5514" y="6160"/>
                    <a:pt x="5679" y="6193"/>
                    <a:pt x="5880" y="6243"/>
                  </a:cubicBezTo>
                  <a:cubicBezTo>
                    <a:pt x="6782" y="6388"/>
                    <a:pt x="8368" y="6640"/>
                    <a:pt x="9198" y="6640"/>
                  </a:cubicBezTo>
                  <a:lnTo>
                    <a:pt x="9450" y="6640"/>
                  </a:lnTo>
                  <a:cubicBezTo>
                    <a:pt x="9595" y="6604"/>
                    <a:pt x="9703" y="6568"/>
                    <a:pt x="9775" y="6496"/>
                  </a:cubicBezTo>
                  <a:cubicBezTo>
                    <a:pt x="9955" y="6351"/>
                    <a:pt x="10064" y="6171"/>
                    <a:pt x="10172" y="5919"/>
                  </a:cubicBezTo>
                  <a:cubicBezTo>
                    <a:pt x="10605" y="5125"/>
                    <a:pt x="11073" y="3755"/>
                    <a:pt x="11398" y="2564"/>
                  </a:cubicBezTo>
                  <a:cubicBezTo>
                    <a:pt x="11759" y="1374"/>
                    <a:pt x="12011" y="364"/>
                    <a:pt x="12011" y="364"/>
                  </a:cubicBezTo>
                  <a:cubicBezTo>
                    <a:pt x="12011" y="256"/>
                    <a:pt x="11975" y="148"/>
                    <a:pt x="11903" y="76"/>
                  </a:cubicBezTo>
                  <a:cubicBezTo>
                    <a:pt x="11836" y="31"/>
                    <a:pt x="11756" y="0"/>
                    <a:pt x="1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64"/>
            <p:cNvSpPr/>
            <p:nvPr/>
          </p:nvSpPr>
          <p:spPr>
            <a:xfrm>
              <a:off x="3441200" y="4492850"/>
              <a:ext cx="241675" cy="331975"/>
            </a:xfrm>
            <a:custGeom>
              <a:avLst/>
              <a:gdLst/>
              <a:ahLst/>
              <a:cxnLst/>
              <a:rect l="l" t="t" r="r" b="b"/>
              <a:pathLst>
                <a:path w="9667" h="13279" extrusionOk="0">
                  <a:moveTo>
                    <a:pt x="7141" y="0"/>
                  </a:moveTo>
                  <a:cubicBezTo>
                    <a:pt x="6323" y="0"/>
                    <a:pt x="5408" y="554"/>
                    <a:pt x="4617" y="1635"/>
                  </a:cubicBezTo>
                  <a:cubicBezTo>
                    <a:pt x="4040" y="2428"/>
                    <a:pt x="1371" y="6215"/>
                    <a:pt x="542" y="9281"/>
                  </a:cubicBezTo>
                  <a:cubicBezTo>
                    <a:pt x="1" y="11193"/>
                    <a:pt x="181" y="12816"/>
                    <a:pt x="2020" y="13248"/>
                  </a:cubicBezTo>
                  <a:cubicBezTo>
                    <a:pt x="2102" y="13269"/>
                    <a:pt x="2182" y="13278"/>
                    <a:pt x="2261" y="13278"/>
                  </a:cubicBezTo>
                  <a:cubicBezTo>
                    <a:pt x="3162" y="13278"/>
                    <a:pt x="3903" y="12039"/>
                    <a:pt x="4401" y="11409"/>
                  </a:cubicBezTo>
                  <a:cubicBezTo>
                    <a:pt x="5735" y="9714"/>
                    <a:pt x="6673" y="7694"/>
                    <a:pt x="7755" y="5783"/>
                  </a:cubicBezTo>
                  <a:cubicBezTo>
                    <a:pt x="8368" y="4701"/>
                    <a:pt x="9667" y="2753"/>
                    <a:pt x="8909" y="1274"/>
                  </a:cubicBezTo>
                  <a:cubicBezTo>
                    <a:pt x="8490" y="419"/>
                    <a:pt x="7852" y="0"/>
                    <a:pt x="714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64"/>
            <p:cNvSpPr/>
            <p:nvPr/>
          </p:nvSpPr>
          <p:spPr>
            <a:xfrm>
              <a:off x="3440300" y="4485025"/>
              <a:ext cx="237175" cy="348075"/>
            </a:xfrm>
            <a:custGeom>
              <a:avLst/>
              <a:gdLst/>
              <a:ahLst/>
              <a:cxnLst/>
              <a:rect l="l" t="t" r="r" b="b"/>
              <a:pathLst>
                <a:path w="9487" h="13923" extrusionOk="0">
                  <a:moveTo>
                    <a:pt x="7178" y="613"/>
                  </a:moveTo>
                  <a:cubicBezTo>
                    <a:pt x="7466" y="613"/>
                    <a:pt x="7755" y="685"/>
                    <a:pt x="8007" y="866"/>
                  </a:cubicBezTo>
                  <a:cubicBezTo>
                    <a:pt x="8260" y="1046"/>
                    <a:pt x="8512" y="1335"/>
                    <a:pt x="8693" y="1731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518"/>
                    <a:pt x="7539" y="5951"/>
                  </a:cubicBezTo>
                  <a:cubicBezTo>
                    <a:pt x="6457" y="7863"/>
                    <a:pt x="5483" y="9883"/>
                    <a:pt x="4184" y="11542"/>
                  </a:cubicBezTo>
                  <a:cubicBezTo>
                    <a:pt x="3932" y="11866"/>
                    <a:pt x="3643" y="12335"/>
                    <a:pt x="3283" y="12696"/>
                  </a:cubicBezTo>
                  <a:cubicBezTo>
                    <a:pt x="3138" y="12876"/>
                    <a:pt x="2958" y="13056"/>
                    <a:pt x="2778" y="13129"/>
                  </a:cubicBezTo>
                  <a:cubicBezTo>
                    <a:pt x="2597" y="13237"/>
                    <a:pt x="2453" y="13309"/>
                    <a:pt x="2273" y="13309"/>
                  </a:cubicBezTo>
                  <a:cubicBezTo>
                    <a:pt x="2237" y="13309"/>
                    <a:pt x="2165" y="13309"/>
                    <a:pt x="2128" y="13273"/>
                  </a:cubicBezTo>
                  <a:cubicBezTo>
                    <a:pt x="1551" y="13129"/>
                    <a:pt x="1191" y="12876"/>
                    <a:pt x="938" y="12552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2"/>
                    <a:pt x="4906" y="2128"/>
                  </a:cubicBezTo>
                  <a:cubicBezTo>
                    <a:pt x="5663" y="1082"/>
                    <a:pt x="6493" y="613"/>
                    <a:pt x="7178" y="613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49"/>
                    <a:pt x="4437" y="1767"/>
                  </a:cubicBezTo>
                  <a:cubicBezTo>
                    <a:pt x="3824" y="2597"/>
                    <a:pt x="1155" y="6384"/>
                    <a:pt x="253" y="9522"/>
                  </a:cubicBezTo>
                  <a:cubicBezTo>
                    <a:pt x="109" y="10135"/>
                    <a:pt x="0" y="10712"/>
                    <a:pt x="0" y="11253"/>
                  </a:cubicBezTo>
                  <a:cubicBezTo>
                    <a:pt x="0" y="11866"/>
                    <a:pt x="145" y="12443"/>
                    <a:pt x="433" y="12912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2" y="13886"/>
                    <a:pt x="2201" y="13922"/>
                    <a:pt x="2273" y="13922"/>
                  </a:cubicBezTo>
                  <a:cubicBezTo>
                    <a:pt x="2597" y="13922"/>
                    <a:pt x="2850" y="13814"/>
                    <a:pt x="3102" y="13670"/>
                  </a:cubicBezTo>
                  <a:cubicBezTo>
                    <a:pt x="3463" y="13417"/>
                    <a:pt x="3751" y="13129"/>
                    <a:pt x="4004" y="12804"/>
                  </a:cubicBezTo>
                  <a:cubicBezTo>
                    <a:pt x="4256" y="12479"/>
                    <a:pt x="4509" y="12155"/>
                    <a:pt x="4653" y="11902"/>
                  </a:cubicBezTo>
                  <a:cubicBezTo>
                    <a:pt x="6024" y="10171"/>
                    <a:pt x="6998" y="8151"/>
                    <a:pt x="8043" y="6240"/>
                  </a:cubicBezTo>
                  <a:cubicBezTo>
                    <a:pt x="8296" y="5807"/>
                    <a:pt x="8657" y="5266"/>
                    <a:pt x="8945" y="4617"/>
                  </a:cubicBezTo>
                  <a:cubicBezTo>
                    <a:pt x="9234" y="3968"/>
                    <a:pt x="9486" y="3282"/>
                    <a:pt x="9486" y="2561"/>
                  </a:cubicBezTo>
                  <a:cubicBezTo>
                    <a:pt x="9486" y="2200"/>
                    <a:pt x="9414" y="1804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7" y="144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64"/>
            <p:cNvSpPr/>
            <p:nvPr/>
          </p:nvSpPr>
          <p:spPr>
            <a:xfrm>
              <a:off x="3309550" y="4463625"/>
              <a:ext cx="241675" cy="332350"/>
            </a:xfrm>
            <a:custGeom>
              <a:avLst/>
              <a:gdLst/>
              <a:ahLst/>
              <a:cxnLst/>
              <a:rect l="l" t="t" r="r" b="b"/>
              <a:pathLst>
                <a:path w="9667" h="13294" extrusionOk="0">
                  <a:moveTo>
                    <a:pt x="7156" y="1"/>
                  </a:moveTo>
                  <a:cubicBezTo>
                    <a:pt x="6330" y="1"/>
                    <a:pt x="5411" y="565"/>
                    <a:pt x="4617" y="1650"/>
                  </a:cubicBezTo>
                  <a:cubicBezTo>
                    <a:pt x="4040" y="2443"/>
                    <a:pt x="1371" y="6230"/>
                    <a:pt x="542" y="9296"/>
                  </a:cubicBezTo>
                  <a:cubicBezTo>
                    <a:pt x="1" y="11207"/>
                    <a:pt x="181" y="12830"/>
                    <a:pt x="2021" y="13263"/>
                  </a:cubicBezTo>
                  <a:cubicBezTo>
                    <a:pt x="2102" y="13284"/>
                    <a:pt x="2182" y="13293"/>
                    <a:pt x="2262" y="13293"/>
                  </a:cubicBezTo>
                  <a:cubicBezTo>
                    <a:pt x="3163" y="13293"/>
                    <a:pt x="3904" y="12054"/>
                    <a:pt x="4401" y="11424"/>
                  </a:cubicBezTo>
                  <a:cubicBezTo>
                    <a:pt x="5735" y="9729"/>
                    <a:pt x="6673" y="7709"/>
                    <a:pt x="7755" y="5797"/>
                  </a:cubicBezTo>
                  <a:cubicBezTo>
                    <a:pt x="8368" y="4715"/>
                    <a:pt x="9667" y="2768"/>
                    <a:pt x="8945" y="1289"/>
                  </a:cubicBezTo>
                  <a:cubicBezTo>
                    <a:pt x="8511" y="421"/>
                    <a:pt x="7868" y="1"/>
                    <a:pt x="7156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64"/>
            <p:cNvSpPr/>
            <p:nvPr/>
          </p:nvSpPr>
          <p:spPr>
            <a:xfrm>
              <a:off x="3308650" y="44561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09" y="611"/>
                  </a:moveTo>
                  <a:cubicBezTo>
                    <a:pt x="7132" y="611"/>
                    <a:pt x="7155" y="612"/>
                    <a:pt x="7178" y="613"/>
                  </a:cubicBezTo>
                  <a:cubicBezTo>
                    <a:pt x="7467" y="613"/>
                    <a:pt x="7755" y="685"/>
                    <a:pt x="8008" y="866"/>
                  </a:cubicBezTo>
                  <a:cubicBezTo>
                    <a:pt x="8260" y="1046"/>
                    <a:pt x="8513" y="1298"/>
                    <a:pt x="8693" y="1695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482"/>
                    <a:pt x="7539" y="5951"/>
                  </a:cubicBezTo>
                  <a:cubicBezTo>
                    <a:pt x="6457" y="7863"/>
                    <a:pt x="5483" y="9846"/>
                    <a:pt x="4184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9" y="12876"/>
                    <a:pt x="2958" y="13020"/>
                    <a:pt x="2778" y="13128"/>
                  </a:cubicBezTo>
                  <a:cubicBezTo>
                    <a:pt x="2634" y="13237"/>
                    <a:pt x="2453" y="13309"/>
                    <a:pt x="2309" y="13309"/>
                  </a:cubicBezTo>
                  <a:cubicBezTo>
                    <a:pt x="2237" y="13309"/>
                    <a:pt x="2165" y="13309"/>
                    <a:pt x="2129" y="13273"/>
                  </a:cubicBezTo>
                  <a:cubicBezTo>
                    <a:pt x="1552" y="13128"/>
                    <a:pt x="1191" y="12876"/>
                    <a:pt x="938" y="12551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1"/>
                    <a:pt x="4906" y="2092"/>
                  </a:cubicBezTo>
                  <a:cubicBezTo>
                    <a:pt x="5638" y="1116"/>
                    <a:pt x="6437" y="611"/>
                    <a:pt x="7109" y="611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13"/>
                    <a:pt x="4437" y="1767"/>
                  </a:cubicBezTo>
                  <a:cubicBezTo>
                    <a:pt x="3824" y="2597"/>
                    <a:pt x="1155" y="6384"/>
                    <a:pt x="289" y="9522"/>
                  </a:cubicBezTo>
                  <a:cubicBezTo>
                    <a:pt x="109" y="10135"/>
                    <a:pt x="1" y="10712"/>
                    <a:pt x="1" y="11253"/>
                  </a:cubicBezTo>
                  <a:cubicBezTo>
                    <a:pt x="1" y="11866"/>
                    <a:pt x="145" y="12443"/>
                    <a:pt x="470" y="12876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3" y="13886"/>
                    <a:pt x="2201" y="13886"/>
                    <a:pt x="2309" y="13886"/>
                  </a:cubicBezTo>
                  <a:cubicBezTo>
                    <a:pt x="2598" y="13886"/>
                    <a:pt x="2850" y="13814"/>
                    <a:pt x="3102" y="13633"/>
                  </a:cubicBezTo>
                  <a:cubicBezTo>
                    <a:pt x="3463" y="13417"/>
                    <a:pt x="3752" y="13092"/>
                    <a:pt x="4004" y="12768"/>
                  </a:cubicBezTo>
                  <a:cubicBezTo>
                    <a:pt x="4257" y="12443"/>
                    <a:pt x="4509" y="12119"/>
                    <a:pt x="4653" y="11902"/>
                  </a:cubicBezTo>
                  <a:cubicBezTo>
                    <a:pt x="6024" y="10171"/>
                    <a:pt x="6998" y="8151"/>
                    <a:pt x="8044" y="6240"/>
                  </a:cubicBezTo>
                  <a:cubicBezTo>
                    <a:pt x="8296" y="5807"/>
                    <a:pt x="8657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200"/>
                    <a:pt x="9414" y="1803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8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64"/>
            <p:cNvSpPr/>
            <p:nvPr/>
          </p:nvSpPr>
          <p:spPr>
            <a:xfrm>
              <a:off x="1841625" y="4237050"/>
              <a:ext cx="1703300" cy="1232625"/>
            </a:xfrm>
            <a:custGeom>
              <a:avLst/>
              <a:gdLst/>
              <a:ahLst/>
              <a:cxnLst/>
              <a:rect l="l" t="t" r="r" b="b"/>
              <a:pathLst>
                <a:path w="68132" h="49305" extrusionOk="0">
                  <a:moveTo>
                    <a:pt x="1" y="1"/>
                  </a:moveTo>
                  <a:lnTo>
                    <a:pt x="10712" y="29287"/>
                  </a:lnTo>
                  <a:lnTo>
                    <a:pt x="68131" y="49304"/>
                  </a:lnTo>
                  <a:lnTo>
                    <a:pt x="64849" y="213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64"/>
            <p:cNvSpPr/>
            <p:nvPr/>
          </p:nvSpPr>
          <p:spPr>
            <a:xfrm>
              <a:off x="1833500" y="4229500"/>
              <a:ext cx="1718625" cy="1247750"/>
            </a:xfrm>
            <a:custGeom>
              <a:avLst/>
              <a:gdLst/>
              <a:ahLst/>
              <a:cxnLst/>
              <a:rect l="l" t="t" r="r" b="b"/>
              <a:pathLst>
                <a:path w="68745" h="49910" extrusionOk="0">
                  <a:moveTo>
                    <a:pt x="828" y="780"/>
                  </a:moveTo>
                  <a:lnTo>
                    <a:pt x="64886" y="21871"/>
                  </a:lnTo>
                  <a:lnTo>
                    <a:pt x="68096" y="49174"/>
                  </a:lnTo>
                  <a:lnTo>
                    <a:pt x="11254" y="29337"/>
                  </a:lnTo>
                  <a:lnTo>
                    <a:pt x="828" y="780"/>
                  </a:lnTo>
                  <a:close/>
                  <a:moveTo>
                    <a:pt x="341" y="0"/>
                  </a:moveTo>
                  <a:cubicBezTo>
                    <a:pt x="253" y="0"/>
                    <a:pt x="162" y="34"/>
                    <a:pt x="109" y="86"/>
                  </a:cubicBezTo>
                  <a:cubicBezTo>
                    <a:pt x="37" y="195"/>
                    <a:pt x="1" y="303"/>
                    <a:pt x="37" y="411"/>
                  </a:cubicBezTo>
                  <a:lnTo>
                    <a:pt x="10749" y="29697"/>
                  </a:lnTo>
                  <a:cubicBezTo>
                    <a:pt x="10785" y="29770"/>
                    <a:pt x="10857" y="29842"/>
                    <a:pt x="10929" y="29878"/>
                  </a:cubicBezTo>
                  <a:lnTo>
                    <a:pt x="68348" y="49895"/>
                  </a:lnTo>
                  <a:cubicBezTo>
                    <a:pt x="68380" y="49906"/>
                    <a:pt x="68411" y="49910"/>
                    <a:pt x="68442" y="49910"/>
                  </a:cubicBezTo>
                  <a:cubicBezTo>
                    <a:pt x="68517" y="49910"/>
                    <a:pt x="68586" y="49884"/>
                    <a:pt x="68637" y="49859"/>
                  </a:cubicBezTo>
                  <a:cubicBezTo>
                    <a:pt x="68709" y="49787"/>
                    <a:pt x="68745" y="49679"/>
                    <a:pt x="68745" y="49570"/>
                  </a:cubicBezTo>
                  <a:lnTo>
                    <a:pt x="65463" y="21618"/>
                  </a:lnTo>
                  <a:cubicBezTo>
                    <a:pt x="65427" y="21510"/>
                    <a:pt x="65355" y="21402"/>
                    <a:pt x="65246" y="21366"/>
                  </a:cubicBezTo>
                  <a:lnTo>
                    <a:pt x="434" y="14"/>
                  </a:lnTo>
                  <a:cubicBezTo>
                    <a:pt x="405" y="5"/>
                    <a:pt x="373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64"/>
            <p:cNvSpPr/>
            <p:nvPr/>
          </p:nvSpPr>
          <p:spPr>
            <a:xfrm>
              <a:off x="5068725" y="3813275"/>
              <a:ext cx="471600" cy="14450"/>
            </a:xfrm>
            <a:custGeom>
              <a:avLst/>
              <a:gdLst/>
              <a:ahLst/>
              <a:cxnLst/>
              <a:rect l="l" t="t" r="r" b="b"/>
              <a:pathLst>
                <a:path w="18864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18539" y="577"/>
                  </a:lnTo>
                  <a:cubicBezTo>
                    <a:pt x="18719" y="577"/>
                    <a:pt x="18864" y="469"/>
                    <a:pt x="18864" y="289"/>
                  </a:cubicBezTo>
                  <a:cubicBezTo>
                    <a:pt x="18864" y="108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64"/>
            <p:cNvSpPr/>
            <p:nvPr/>
          </p:nvSpPr>
          <p:spPr>
            <a:xfrm>
              <a:off x="4743225" y="3813275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6673" y="577"/>
                  </a:lnTo>
                  <a:cubicBezTo>
                    <a:pt x="6853" y="577"/>
                    <a:pt x="6961" y="469"/>
                    <a:pt x="6961" y="289"/>
                  </a:cubicBezTo>
                  <a:cubicBezTo>
                    <a:pt x="6961" y="108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64"/>
            <p:cNvSpPr/>
            <p:nvPr/>
          </p:nvSpPr>
          <p:spPr>
            <a:xfrm>
              <a:off x="5445625" y="38962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64"/>
            <p:cNvSpPr/>
            <p:nvPr/>
          </p:nvSpPr>
          <p:spPr>
            <a:xfrm>
              <a:off x="5221125" y="38962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64"/>
            <p:cNvSpPr/>
            <p:nvPr/>
          </p:nvSpPr>
          <p:spPr>
            <a:xfrm>
              <a:off x="4743225" y="38962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64"/>
            <p:cNvSpPr/>
            <p:nvPr/>
          </p:nvSpPr>
          <p:spPr>
            <a:xfrm>
              <a:off x="5120125" y="397917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1"/>
                  </a:moveTo>
                  <a:cubicBezTo>
                    <a:pt x="109" y="1"/>
                    <a:pt x="1" y="145"/>
                    <a:pt x="1" y="325"/>
                  </a:cubicBezTo>
                  <a:cubicBezTo>
                    <a:pt x="1" y="469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69"/>
                    <a:pt x="16808" y="325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64"/>
            <p:cNvSpPr/>
            <p:nvPr/>
          </p:nvSpPr>
          <p:spPr>
            <a:xfrm>
              <a:off x="4743225" y="397917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11903" y="614"/>
                  </a:lnTo>
                  <a:cubicBezTo>
                    <a:pt x="12047" y="614"/>
                    <a:pt x="12191" y="469"/>
                    <a:pt x="12191" y="325"/>
                  </a:cubicBezTo>
                  <a:cubicBezTo>
                    <a:pt x="12191" y="145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64"/>
            <p:cNvSpPr/>
            <p:nvPr/>
          </p:nvSpPr>
          <p:spPr>
            <a:xfrm>
              <a:off x="5350950" y="406212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70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64"/>
            <p:cNvSpPr/>
            <p:nvPr/>
          </p:nvSpPr>
          <p:spPr>
            <a:xfrm>
              <a:off x="4917250" y="406212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70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64"/>
            <p:cNvSpPr/>
            <p:nvPr/>
          </p:nvSpPr>
          <p:spPr>
            <a:xfrm>
              <a:off x="4743225" y="406212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70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64"/>
            <p:cNvSpPr/>
            <p:nvPr/>
          </p:nvSpPr>
          <p:spPr>
            <a:xfrm>
              <a:off x="5068725" y="4135175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18539" y="613"/>
                  </a:lnTo>
                  <a:cubicBezTo>
                    <a:pt x="18719" y="613"/>
                    <a:pt x="18864" y="469"/>
                    <a:pt x="18864" y="325"/>
                  </a:cubicBezTo>
                  <a:cubicBezTo>
                    <a:pt x="18864" y="144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64"/>
            <p:cNvSpPr/>
            <p:nvPr/>
          </p:nvSpPr>
          <p:spPr>
            <a:xfrm>
              <a:off x="4743225" y="4135175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6673" y="613"/>
                  </a:lnTo>
                  <a:cubicBezTo>
                    <a:pt x="6853" y="613"/>
                    <a:pt x="6961" y="469"/>
                    <a:pt x="6961" y="325"/>
                  </a:cubicBezTo>
                  <a:cubicBezTo>
                    <a:pt x="6961" y="144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64"/>
            <p:cNvSpPr/>
            <p:nvPr/>
          </p:nvSpPr>
          <p:spPr>
            <a:xfrm>
              <a:off x="5445625" y="42181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64"/>
            <p:cNvSpPr/>
            <p:nvPr/>
          </p:nvSpPr>
          <p:spPr>
            <a:xfrm>
              <a:off x="5221125" y="42181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64"/>
            <p:cNvSpPr/>
            <p:nvPr/>
          </p:nvSpPr>
          <p:spPr>
            <a:xfrm>
              <a:off x="4743225" y="42181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64"/>
            <p:cNvSpPr/>
            <p:nvPr/>
          </p:nvSpPr>
          <p:spPr>
            <a:xfrm>
              <a:off x="5120125" y="430197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1"/>
                  </a:moveTo>
                  <a:cubicBezTo>
                    <a:pt x="109" y="1"/>
                    <a:pt x="1" y="109"/>
                    <a:pt x="1" y="289"/>
                  </a:cubicBezTo>
                  <a:cubicBezTo>
                    <a:pt x="1" y="469"/>
                    <a:pt x="109" y="578"/>
                    <a:pt x="289" y="578"/>
                  </a:cubicBezTo>
                  <a:lnTo>
                    <a:pt x="16483" y="578"/>
                  </a:lnTo>
                  <a:cubicBezTo>
                    <a:pt x="16663" y="578"/>
                    <a:pt x="16808" y="469"/>
                    <a:pt x="16808" y="289"/>
                  </a:cubicBezTo>
                  <a:cubicBezTo>
                    <a:pt x="16808" y="109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64"/>
            <p:cNvSpPr/>
            <p:nvPr/>
          </p:nvSpPr>
          <p:spPr>
            <a:xfrm>
              <a:off x="4743225" y="4301975"/>
              <a:ext cx="304800" cy="14450"/>
            </a:xfrm>
            <a:custGeom>
              <a:avLst/>
              <a:gdLst/>
              <a:ahLst/>
              <a:cxnLst/>
              <a:rect l="l" t="t" r="r" b="b"/>
              <a:pathLst>
                <a:path w="12192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69"/>
                    <a:pt x="145" y="578"/>
                    <a:pt x="289" y="578"/>
                  </a:cubicBezTo>
                  <a:lnTo>
                    <a:pt x="11903" y="578"/>
                  </a:lnTo>
                  <a:cubicBezTo>
                    <a:pt x="12047" y="578"/>
                    <a:pt x="12191" y="469"/>
                    <a:pt x="12191" y="289"/>
                  </a:cubicBezTo>
                  <a:cubicBezTo>
                    <a:pt x="12191" y="109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64"/>
            <p:cNvSpPr/>
            <p:nvPr/>
          </p:nvSpPr>
          <p:spPr>
            <a:xfrm>
              <a:off x="5445625" y="44579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64"/>
            <p:cNvSpPr/>
            <p:nvPr/>
          </p:nvSpPr>
          <p:spPr>
            <a:xfrm>
              <a:off x="5221125" y="44579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64"/>
            <p:cNvSpPr/>
            <p:nvPr/>
          </p:nvSpPr>
          <p:spPr>
            <a:xfrm>
              <a:off x="4743225" y="44579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64"/>
            <p:cNvSpPr/>
            <p:nvPr/>
          </p:nvSpPr>
          <p:spPr>
            <a:xfrm>
              <a:off x="5120125" y="454092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0"/>
                  </a:moveTo>
                  <a:cubicBezTo>
                    <a:pt x="109" y="0"/>
                    <a:pt x="1" y="145"/>
                    <a:pt x="1" y="325"/>
                  </a:cubicBezTo>
                  <a:cubicBezTo>
                    <a:pt x="1" y="469"/>
                    <a:pt x="109" y="613"/>
                    <a:pt x="289" y="613"/>
                  </a:cubicBezTo>
                  <a:lnTo>
                    <a:pt x="16483" y="613"/>
                  </a:lnTo>
                  <a:cubicBezTo>
                    <a:pt x="16663" y="613"/>
                    <a:pt x="16808" y="469"/>
                    <a:pt x="16808" y="325"/>
                  </a:cubicBezTo>
                  <a:cubicBezTo>
                    <a:pt x="16808" y="145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64"/>
            <p:cNvSpPr/>
            <p:nvPr/>
          </p:nvSpPr>
          <p:spPr>
            <a:xfrm>
              <a:off x="4743225" y="454092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1903" y="613"/>
                  </a:lnTo>
                  <a:cubicBezTo>
                    <a:pt x="12047" y="613"/>
                    <a:pt x="12191" y="469"/>
                    <a:pt x="12191" y="325"/>
                  </a:cubicBezTo>
                  <a:cubicBezTo>
                    <a:pt x="12191" y="145"/>
                    <a:pt x="12047" y="0"/>
                    <a:pt x="11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64"/>
            <p:cNvSpPr/>
            <p:nvPr/>
          </p:nvSpPr>
          <p:spPr>
            <a:xfrm>
              <a:off x="5350950" y="46238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69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64"/>
            <p:cNvSpPr/>
            <p:nvPr/>
          </p:nvSpPr>
          <p:spPr>
            <a:xfrm>
              <a:off x="4917250" y="46238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69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69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64"/>
            <p:cNvSpPr/>
            <p:nvPr/>
          </p:nvSpPr>
          <p:spPr>
            <a:xfrm>
              <a:off x="4743225" y="46238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69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64"/>
            <p:cNvSpPr/>
            <p:nvPr/>
          </p:nvSpPr>
          <p:spPr>
            <a:xfrm>
              <a:off x="5068725" y="4696900"/>
              <a:ext cx="471600" cy="15375"/>
            </a:xfrm>
            <a:custGeom>
              <a:avLst/>
              <a:gdLst/>
              <a:ahLst/>
              <a:cxnLst/>
              <a:rect l="l" t="t" r="r" b="b"/>
              <a:pathLst>
                <a:path w="18864" h="615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70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64"/>
            <p:cNvSpPr/>
            <p:nvPr/>
          </p:nvSpPr>
          <p:spPr>
            <a:xfrm>
              <a:off x="4743225" y="4696900"/>
              <a:ext cx="174050" cy="15375"/>
            </a:xfrm>
            <a:custGeom>
              <a:avLst/>
              <a:gdLst/>
              <a:ahLst/>
              <a:cxnLst/>
              <a:rect l="l" t="t" r="r" b="b"/>
              <a:pathLst>
                <a:path w="6962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70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64"/>
            <p:cNvSpPr/>
            <p:nvPr/>
          </p:nvSpPr>
          <p:spPr>
            <a:xfrm>
              <a:off x="5445625" y="47798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64"/>
            <p:cNvSpPr/>
            <p:nvPr/>
          </p:nvSpPr>
          <p:spPr>
            <a:xfrm>
              <a:off x="5221125" y="47798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64"/>
            <p:cNvSpPr/>
            <p:nvPr/>
          </p:nvSpPr>
          <p:spPr>
            <a:xfrm>
              <a:off x="4743225" y="47798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64"/>
            <p:cNvSpPr/>
            <p:nvPr/>
          </p:nvSpPr>
          <p:spPr>
            <a:xfrm>
              <a:off x="5619650" y="3718600"/>
              <a:ext cx="671775" cy="1228275"/>
            </a:xfrm>
            <a:custGeom>
              <a:avLst/>
              <a:gdLst/>
              <a:ahLst/>
              <a:cxnLst/>
              <a:rect l="l" t="t" r="r" b="b"/>
              <a:pathLst>
                <a:path w="26871" h="49131" extrusionOk="0">
                  <a:moveTo>
                    <a:pt x="17529" y="0"/>
                  </a:moveTo>
                  <a:cubicBezTo>
                    <a:pt x="17385" y="0"/>
                    <a:pt x="17277" y="108"/>
                    <a:pt x="17241" y="253"/>
                  </a:cubicBezTo>
                  <a:lnTo>
                    <a:pt x="12408" y="36428"/>
                  </a:lnTo>
                  <a:lnTo>
                    <a:pt x="8440" y="16302"/>
                  </a:lnTo>
                  <a:cubicBezTo>
                    <a:pt x="8404" y="16158"/>
                    <a:pt x="8296" y="16050"/>
                    <a:pt x="8152" y="16050"/>
                  </a:cubicBezTo>
                  <a:cubicBezTo>
                    <a:pt x="7972" y="16050"/>
                    <a:pt x="7863" y="16158"/>
                    <a:pt x="7863" y="16302"/>
                  </a:cubicBezTo>
                  <a:lnTo>
                    <a:pt x="4870" y="43569"/>
                  </a:lnTo>
                  <a:lnTo>
                    <a:pt x="2958" y="38159"/>
                  </a:lnTo>
                  <a:cubicBezTo>
                    <a:pt x="2927" y="38065"/>
                    <a:pt x="2815" y="37972"/>
                    <a:pt x="2691" y="37972"/>
                  </a:cubicBezTo>
                  <a:cubicBezTo>
                    <a:pt x="2672" y="37972"/>
                    <a:pt x="2653" y="37974"/>
                    <a:pt x="2634" y="37979"/>
                  </a:cubicBezTo>
                  <a:cubicBezTo>
                    <a:pt x="2525" y="37979"/>
                    <a:pt x="2417" y="38087"/>
                    <a:pt x="2381" y="38195"/>
                  </a:cubicBezTo>
                  <a:lnTo>
                    <a:pt x="37" y="48763"/>
                  </a:lnTo>
                  <a:cubicBezTo>
                    <a:pt x="1" y="48943"/>
                    <a:pt x="109" y="49087"/>
                    <a:pt x="253" y="49124"/>
                  </a:cubicBezTo>
                  <a:cubicBezTo>
                    <a:pt x="277" y="49128"/>
                    <a:pt x="300" y="49131"/>
                    <a:pt x="322" y="49131"/>
                  </a:cubicBezTo>
                  <a:cubicBezTo>
                    <a:pt x="470" y="49131"/>
                    <a:pt x="582" y="49032"/>
                    <a:pt x="614" y="48907"/>
                  </a:cubicBezTo>
                  <a:lnTo>
                    <a:pt x="2742" y="39349"/>
                  </a:lnTo>
                  <a:lnTo>
                    <a:pt x="4725" y="45012"/>
                  </a:lnTo>
                  <a:cubicBezTo>
                    <a:pt x="4798" y="45156"/>
                    <a:pt x="4906" y="45228"/>
                    <a:pt x="5050" y="45228"/>
                  </a:cubicBezTo>
                  <a:cubicBezTo>
                    <a:pt x="5194" y="45192"/>
                    <a:pt x="5303" y="45084"/>
                    <a:pt x="5303" y="44940"/>
                  </a:cubicBezTo>
                  <a:lnTo>
                    <a:pt x="8224" y="18358"/>
                  </a:lnTo>
                  <a:lnTo>
                    <a:pt x="12155" y="38339"/>
                  </a:lnTo>
                  <a:cubicBezTo>
                    <a:pt x="12191" y="38484"/>
                    <a:pt x="12300" y="38556"/>
                    <a:pt x="12444" y="38556"/>
                  </a:cubicBezTo>
                  <a:cubicBezTo>
                    <a:pt x="12624" y="38556"/>
                    <a:pt x="12732" y="38448"/>
                    <a:pt x="12732" y="38303"/>
                  </a:cubicBezTo>
                  <a:lnTo>
                    <a:pt x="17529" y="2633"/>
                  </a:lnTo>
                  <a:lnTo>
                    <a:pt x="22723" y="44182"/>
                  </a:lnTo>
                  <a:cubicBezTo>
                    <a:pt x="22723" y="44291"/>
                    <a:pt x="22831" y="44399"/>
                    <a:pt x="22975" y="44435"/>
                  </a:cubicBezTo>
                  <a:cubicBezTo>
                    <a:pt x="22995" y="44441"/>
                    <a:pt x="23015" y="44444"/>
                    <a:pt x="23036" y="44444"/>
                  </a:cubicBezTo>
                  <a:cubicBezTo>
                    <a:pt x="23131" y="44444"/>
                    <a:pt x="23234" y="44380"/>
                    <a:pt x="23264" y="44291"/>
                  </a:cubicBezTo>
                  <a:lnTo>
                    <a:pt x="25176" y="40792"/>
                  </a:lnTo>
                  <a:lnTo>
                    <a:pt x="26258" y="48474"/>
                  </a:lnTo>
                  <a:cubicBezTo>
                    <a:pt x="26258" y="48631"/>
                    <a:pt x="26367" y="48734"/>
                    <a:pt x="26514" y="48734"/>
                  </a:cubicBezTo>
                  <a:cubicBezTo>
                    <a:pt x="26536" y="48734"/>
                    <a:pt x="26559" y="48731"/>
                    <a:pt x="26582" y="48727"/>
                  </a:cubicBezTo>
                  <a:cubicBezTo>
                    <a:pt x="26726" y="48727"/>
                    <a:pt x="26871" y="48583"/>
                    <a:pt x="26835" y="48402"/>
                  </a:cubicBezTo>
                  <a:lnTo>
                    <a:pt x="25680" y="39782"/>
                  </a:lnTo>
                  <a:cubicBezTo>
                    <a:pt x="25644" y="39674"/>
                    <a:pt x="25536" y="39566"/>
                    <a:pt x="25428" y="39530"/>
                  </a:cubicBezTo>
                  <a:cubicBezTo>
                    <a:pt x="25284" y="39530"/>
                    <a:pt x="25176" y="39566"/>
                    <a:pt x="25103" y="39674"/>
                  </a:cubicBezTo>
                  <a:lnTo>
                    <a:pt x="23192" y="43172"/>
                  </a:lnTo>
                  <a:lnTo>
                    <a:pt x="17854" y="289"/>
                  </a:lnTo>
                  <a:cubicBezTo>
                    <a:pt x="17818" y="108"/>
                    <a:pt x="17710" y="0"/>
                    <a:pt x="17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64"/>
            <p:cNvSpPr/>
            <p:nvPr/>
          </p:nvSpPr>
          <p:spPr>
            <a:xfrm>
              <a:off x="4803625" y="3226950"/>
              <a:ext cx="1458050" cy="440500"/>
            </a:xfrm>
            <a:custGeom>
              <a:avLst/>
              <a:gdLst/>
              <a:ahLst/>
              <a:cxnLst/>
              <a:rect l="l" t="t" r="r" b="b"/>
              <a:pathLst>
                <a:path w="58322" h="17620" extrusionOk="0">
                  <a:moveTo>
                    <a:pt x="57979" y="1"/>
                  </a:moveTo>
                  <a:cubicBezTo>
                    <a:pt x="57907" y="1"/>
                    <a:pt x="57835" y="28"/>
                    <a:pt x="57780" y="82"/>
                  </a:cubicBezTo>
                  <a:lnTo>
                    <a:pt x="44508" y="14112"/>
                  </a:lnTo>
                  <a:lnTo>
                    <a:pt x="32281" y="4879"/>
                  </a:lnTo>
                  <a:cubicBezTo>
                    <a:pt x="32216" y="4846"/>
                    <a:pt x="32151" y="4828"/>
                    <a:pt x="32090" y="4828"/>
                  </a:cubicBezTo>
                  <a:cubicBezTo>
                    <a:pt x="32014" y="4828"/>
                    <a:pt x="31944" y="4855"/>
                    <a:pt x="31884" y="4915"/>
                  </a:cubicBezTo>
                  <a:lnTo>
                    <a:pt x="23697" y="12344"/>
                  </a:lnTo>
                  <a:lnTo>
                    <a:pt x="13995" y="3652"/>
                  </a:lnTo>
                  <a:cubicBezTo>
                    <a:pt x="13941" y="3598"/>
                    <a:pt x="13869" y="3571"/>
                    <a:pt x="13797" y="3571"/>
                  </a:cubicBezTo>
                  <a:cubicBezTo>
                    <a:pt x="13724" y="3571"/>
                    <a:pt x="13652" y="3598"/>
                    <a:pt x="13598" y="3652"/>
                  </a:cubicBezTo>
                  <a:lnTo>
                    <a:pt x="145" y="17105"/>
                  </a:lnTo>
                  <a:cubicBezTo>
                    <a:pt x="1" y="17214"/>
                    <a:pt x="1" y="17430"/>
                    <a:pt x="145" y="17538"/>
                  </a:cubicBezTo>
                  <a:cubicBezTo>
                    <a:pt x="199" y="17592"/>
                    <a:pt x="271" y="17619"/>
                    <a:pt x="344" y="17619"/>
                  </a:cubicBezTo>
                  <a:cubicBezTo>
                    <a:pt x="416" y="17619"/>
                    <a:pt x="488" y="17592"/>
                    <a:pt x="542" y="17538"/>
                  </a:cubicBezTo>
                  <a:lnTo>
                    <a:pt x="13815" y="4265"/>
                  </a:lnTo>
                  <a:lnTo>
                    <a:pt x="23517" y="12958"/>
                  </a:lnTo>
                  <a:cubicBezTo>
                    <a:pt x="23571" y="13012"/>
                    <a:pt x="23643" y="13039"/>
                    <a:pt x="23715" y="13039"/>
                  </a:cubicBezTo>
                  <a:cubicBezTo>
                    <a:pt x="23787" y="13039"/>
                    <a:pt x="23859" y="13012"/>
                    <a:pt x="23913" y="12958"/>
                  </a:cubicBezTo>
                  <a:lnTo>
                    <a:pt x="32101" y="5528"/>
                  </a:lnTo>
                  <a:lnTo>
                    <a:pt x="44327" y="14761"/>
                  </a:lnTo>
                  <a:cubicBezTo>
                    <a:pt x="44388" y="14806"/>
                    <a:pt x="44455" y="14826"/>
                    <a:pt x="44520" y="14826"/>
                  </a:cubicBezTo>
                  <a:cubicBezTo>
                    <a:pt x="44610" y="14826"/>
                    <a:pt x="44697" y="14788"/>
                    <a:pt x="44760" y="14725"/>
                  </a:cubicBezTo>
                  <a:lnTo>
                    <a:pt x="58213" y="514"/>
                  </a:lnTo>
                  <a:cubicBezTo>
                    <a:pt x="58321" y="406"/>
                    <a:pt x="58321" y="190"/>
                    <a:pt x="58177" y="82"/>
                  </a:cubicBezTo>
                  <a:cubicBezTo>
                    <a:pt x="58123" y="28"/>
                    <a:pt x="58051" y="1"/>
                    <a:pt x="57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64"/>
            <p:cNvSpPr/>
            <p:nvPr/>
          </p:nvSpPr>
          <p:spPr>
            <a:xfrm>
              <a:off x="5103900" y="3278575"/>
              <a:ext cx="89275" cy="89275"/>
            </a:xfrm>
            <a:custGeom>
              <a:avLst/>
              <a:gdLst/>
              <a:ahLst/>
              <a:cxnLst/>
              <a:rect l="l" t="t" r="r" b="b"/>
              <a:pathLst>
                <a:path w="3571" h="3571" extrusionOk="0">
                  <a:moveTo>
                    <a:pt x="1804" y="0"/>
                  </a:moveTo>
                  <a:cubicBezTo>
                    <a:pt x="794" y="0"/>
                    <a:pt x="0" y="830"/>
                    <a:pt x="0" y="1804"/>
                  </a:cubicBezTo>
                  <a:cubicBezTo>
                    <a:pt x="0" y="2778"/>
                    <a:pt x="794" y="3571"/>
                    <a:pt x="1804" y="3571"/>
                  </a:cubicBezTo>
                  <a:cubicBezTo>
                    <a:pt x="2777" y="3571"/>
                    <a:pt x="3571" y="2778"/>
                    <a:pt x="3571" y="1804"/>
                  </a:cubicBezTo>
                  <a:cubicBezTo>
                    <a:pt x="3571" y="830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64"/>
            <p:cNvSpPr/>
            <p:nvPr/>
          </p:nvSpPr>
          <p:spPr>
            <a:xfrm>
              <a:off x="5096675" y="32713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71" y="1263"/>
                    <a:pt x="3571" y="2093"/>
                  </a:cubicBezTo>
                  <a:cubicBezTo>
                    <a:pt x="3571" y="2886"/>
                    <a:pt x="2886" y="3571"/>
                    <a:pt x="2093" y="3571"/>
                  </a:cubicBezTo>
                  <a:cubicBezTo>
                    <a:pt x="1263" y="3571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9" y="1"/>
                    <a:pt x="1" y="939"/>
                    <a:pt x="1" y="2093"/>
                  </a:cubicBezTo>
                  <a:cubicBezTo>
                    <a:pt x="1" y="3247"/>
                    <a:pt x="939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64"/>
            <p:cNvSpPr/>
            <p:nvPr/>
          </p:nvSpPr>
          <p:spPr>
            <a:xfrm>
              <a:off x="5561050" y="3311025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1"/>
                  </a:moveTo>
                  <a:cubicBezTo>
                    <a:pt x="794" y="1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64"/>
            <p:cNvSpPr/>
            <p:nvPr/>
          </p:nvSpPr>
          <p:spPr>
            <a:xfrm>
              <a:off x="5553825" y="3302925"/>
              <a:ext cx="103725" cy="104600"/>
            </a:xfrm>
            <a:custGeom>
              <a:avLst/>
              <a:gdLst/>
              <a:ahLst/>
              <a:cxnLst/>
              <a:rect l="l" t="t" r="r" b="b"/>
              <a:pathLst>
                <a:path w="4149" h="4184" extrusionOk="0">
                  <a:moveTo>
                    <a:pt x="2093" y="613"/>
                  </a:moveTo>
                  <a:cubicBezTo>
                    <a:pt x="2886" y="613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93" y="3571"/>
                  </a:cubicBezTo>
                  <a:cubicBezTo>
                    <a:pt x="1263" y="3571"/>
                    <a:pt x="614" y="2922"/>
                    <a:pt x="614" y="2092"/>
                  </a:cubicBezTo>
                  <a:cubicBezTo>
                    <a:pt x="614" y="1263"/>
                    <a:pt x="1263" y="613"/>
                    <a:pt x="2093" y="613"/>
                  </a:cubicBezTo>
                  <a:close/>
                  <a:moveTo>
                    <a:pt x="2093" y="0"/>
                  </a:moveTo>
                  <a:cubicBezTo>
                    <a:pt x="939" y="0"/>
                    <a:pt x="1" y="938"/>
                    <a:pt x="1" y="2092"/>
                  </a:cubicBezTo>
                  <a:cubicBezTo>
                    <a:pt x="1" y="3246"/>
                    <a:pt x="939" y="4184"/>
                    <a:pt x="2093" y="4184"/>
                  </a:cubicBezTo>
                  <a:cubicBezTo>
                    <a:pt x="3211" y="4184"/>
                    <a:pt x="4148" y="3246"/>
                    <a:pt x="4148" y="2092"/>
                  </a:cubicBezTo>
                  <a:cubicBezTo>
                    <a:pt x="4148" y="938"/>
                    <a:pt x="3211" y="0"/>
                    <a:pt x="2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64"/>
            <p:cNvSpPr/>
            <p:nvPr/>
          </p:nvSpPr>
          <p:spPr>
            <a:xfrm>
              <a:off x="5872125" y="3545475"/>
              <a:ext cx="89300" cy="89275"/>
            </a:xfrm>
            <a:custGeom>
              <a:avLst/>
              <a:gdLst/>
              <a:ahLst/>
              <a:cxnLst/>
              <a:rect l="l" t="t" r="r" b="b"/>
              <a:pathLst>
                <a:path w="3572" h="3571" extrusionOk="0">
                  <a:moveTo>
                    <a:pt x="1768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77"/>
                    <a:pt x="794" y="3571"/>
                    <a:pt x="1768" y="3571"/>
                  </a:cubicBezTo>
                  <a:cubicBezTo>
                    <a:pt x="2778" y="3571"/>
                    <a:pt x="3571" y="2777"/>
                    <a:pt x="3571" y="1768"/>
                  </a:cubicBezTo>
                  <a:cubicBezTo>
                    <a:pt x="3571" y="794"/>
                    <a:pt x="2778" y="0"/>
                    <a:pt x="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64"/>
            <p:cNvSpPr/>
            <p:nvPr/>
          </p:nvSpPr>
          <p:spPr>
            <a:xfrm>
              <a:off x="5864900" y="35382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57" y="578"/>
                  </a:moveTo>
                  <a:cubicBezTo>
                    <a:pt x="2886" y="614"/>
                    <a:pt x="3535" y="1263"/>
                    <a:pt x="3535" y="2057"/>
                  </a:cubicBezTo>
                  <a:cubicBezTo>
                    <a:pt x="3535" y="2886"/>
                    <a:pt x="2886" y="3535"/>
                    <a:pt x="2057" y="3535"/>
                  </a:cubicBezTo>
                  <a:cubicBezTo>
                    <a:pt x="1263" y="3535"/>
                    <a:pt x="614" y="2886"/>
                    <a:pt x="614" y="2057"/>
                  </a:cubicBezTo>
                  <a:cubicBezTo>
                    <a:pt x="614" y="1263"/>
                    <a:pt x="1263" y="614"/>
                    <a:pt x="2057" y="578"/>
                  </a:cubicBezTo>
                  <a:close/>
                  <a:moveTo>
                    <a:pt x="2057" y="1"/>
                  </a:moveTo>
                  <a:cubicBezTo>
                    <a:pt x="939" y="1"/>
                    <a:pt x="1" y="938"/>
                    <a:pt x="1" y="2057"/>
                  </a:cubicBezTo>
                  <a:cubicBezTo>
                    <a:pt x="1" y="3211"/>
                    <a:pt x="939" y="4148"/>
                    <a:pt x="2057" y="4148"/>
                  </a:cubicBezTo>
                  <a:cubicBezTo>
                    <a:pt x="3211" y="4148"/>
                    <a:pt x="4149" y="3211"/>
                    <a:pt x="4149" y="2057"/>
                  </a:cubicBezTo>
                  <a:cubicBezTo>
                    <a:pt x="4149" y="938"/>
                    <a:pt x="3211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64"/>
            <p:cNvSpPr/>
            <p:nvPr/>
          </p:nvSpPr>
          <p:spPr>
            <a:xfrm>
              <a:off x="6202150" y="31902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3" y="1"/>
                  </a:moveTo>
                  <a:cubicBezTo>
                    <a:pt x="793" y="1"/>
                    <a:pt x="0" y="794"/>
                    <a:pt x="0" y="1768"/>
                  </a:cubicBezTo>
                  <a:cubicBezTo>
                    <a:pt x="0" y="2742"/>
                    <a:pt x="793" y="3535"/>
                    <a:pt x="1803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64"/>
            <p:cNvSpPr/>
            <p:nvPr/>
          </p:nvSpPr>
          <p:spPr>
            <a:xfrm>
              <a:off x="6194925" y="3183000"/>
              <a:ext cx="103725" cy="103700"/>
            </a:xfrm>
            <a:custGeom>
              <a:avLst/>
              <a:gdLst/>
              <a:ahLst/>
              <a:cxnLst/>
              <a:rect l="l" t="t" r="r" b="b"/>
              <a:pathLst>
                <a:path w="4149" h="4148" extrusionOk="0">
                  <a:moveTo>
                    <a:pt x="2092" y="577"/>
                  </a:moveTo>
                  <a:cubicBezTo>
                    <a:pt x="2886" y="577"/>
                    <a:pt x="3535" y="1263"/>
                    <a:pt x="3535" y="2056"/>
                  </a:cubicBezTo>
                  <a:cubicBezTo>
                    <a:pt x="3535" y="2886"/>
                    <a:pt x="2886" y="3535"/>
                    <a:pt x="2092" y="3535"/>
                  </a:cubicBezTo>
                  <a:cubicBezTo>
                    <a:pt x="1263" y="3535"/>
                    <a:pt x="614" y="2886"/>
                    <a:pt x="614" y="2056"/>
                  </a:cubicBezTo>
                  <a:cubicBezTo>
                    <a:pt x="614" y="1263"/>
                    <a:pt x="1263" y="577"/>
                    <a:pt x="2092" y="577"/>
                  </a:cubicBezTo>
                  <a:close/>
                  <a:moveTo>
                    <a:pt x="2092" y="0"/>
                  </a:moveTo>
                  <a:cubicBezTo>
                    <a:pt x="938" y="0"/>
                    <a:pt x="0" y="902"/>
                    <a:pt x="0" y="2056"/>
                  </a:cubicBezTo>
                  <a:cubicBezTo>
                    <a:pt x="0" y="3210"/>
                    <a:pt x="938" y="4148"/>
                    <a:pt x="2092" y="4148"/>
                  </a:cubicBezTo>
                  <a:cubicBezTo>
                    <a:pt x="3210" y="4148"/>
                    <a:pt x="4148" y="3210"/>
                    <a:pt x="4148" y="2056"/>
                  </a:cubicBezTo>
                  <a:cubicBezTo>
                    <a:pt x="4148" y="902"/>
                    <a:pt x="3210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64"/>
            <p:cNvSpPr/>
            <p:nvPr/>
          </p:nvSpPr>
          <p:spPr>
            <a:xfrm>
              <a:off x="4767575" y="36158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64"/>
            <p:cNvSpPr/>
            <p:nvPr/>
          </p:nvSpPr>
          <p:spPr>
            <a:xfrm>
              <a:off x="4760350" y="3607675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35" y="1263"/>
                    <a:pt x="3571" y="2093"/>
                  </a:cubicBezTo>
                  <a:cubicBezTo>
                    <a:pt x="3535" y="2886"/>
                    <a:pt x="2886" y="3572"/>
                    <a:pt x="2093" y="3572"/>
                  </a:cubicBezTo>
                  <a:cubicBezTo>
                    <a:pt x="1263" y="3572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8" y="1"/>
                    <a:pt x="1" y="939"/>
                    <a:pt x="1" y="2093"/>
                  </a:cubicBezTo>
                  <a:cubicBezTo>
                    <a:pt x="1" y="3247"/>
                    <a:pt x="938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64"/>
            <p:cNvSpPr/>
            <p:nvPr/>
          </p:nvSpPr>
          <p:spPr>
            <a:xfrm>
              <a:off x="5351850" y="3488650"/>
              <a:ext cx="89300" cy="88400"/>
            </a:xfrm>
            <a:custGeom>
              <a:avLst/>
              <a:gdLst/>
              <a:ahLst/>
              <a:cxnLst/>
              <a:rect l="l" t="t" r="r" b="b"/>
              <a:pathLst>
                <a:path w="3572" h="3536" extrusionOk="0">
                  <a:moveTo>
                    <a:pt x="1768" y="1"/>
                  </a:moveTo>
                  <a:cubicBezTo>
                    <a:pt x="794" y="1"/>
                    <a:pt x="1" y="794"/>
                    <a:pt x="1" y="1768"/>
                  </a:cubicBezTo>
                  <a:cubicBezTo>
                    <a:pt x="1" y="2742"/>
                    <a:pt x="794" y="3536"/>
                    <a:pt x="1768" y="3536"/>
                  </a:cubicBezTo>
                  <a:cubicBezTo>
                    <a:pt x="2742" y="3536"/>
                    <a:pt x="3571" y="2742"/>
                    <a:pt x="3571" y="1768"/>
                  </a:cubicBezTo>
                  <a:cubicBezTo>
                    <a:pt x="3571" y="794"/>
                    <a:pt x="2742" y="1"/>
                    <a:pt x="1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64"/>
            <p:cNvSpPr/>
            <p:nvPr/>
          </p:nvSpPr>
          <p:spPr>
            <a:xfrm>
              <a:off x="5344650" y="3480550"/>
              <a:ext cx="103700" cy="104625"/>
            </a:xfrm>
            <a:custGeom>
              <a:avLst/>
              <a:gdLst/>
              <a:ahLst/>
              <a:cxnLst/>
              <a:rect l="l" t="t" r="r" b="b"/>
              <a:pathLst>
                <a:path w="4148" h="4185" extrusionOk="0">
                  <a:moveTo>
                    <a:pt x="2056" y="614"/>
                  </a:moveTo>
                  <a:cubicBezTo>
                    <a:pt x="2886" y="614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56" y="3571"/>
                  </a:cubicBezTo>
                  <a:cubicBezTo>
                    <a:pt x="1263" y="3571"/>
                    <a:pt x="577" y="2922"/>
                    <a:pt x="577" y="2092"/>
                  </a:cubicBezTo>
                  <a:cubicBezTo>
                    <a:pt x="577" y="1263"/>
                    <a:pt x="1263" y="614"/>
                    <a:pt x="2056" y="614"/>
                  </a:cubicBezTo>
                  <a:close/>
                  <a:moveTo>
                    <a:pt x="2056" y="0"/>
                  </a:moveTo>
                  <a:cubicBezTo>
                    <a:pt x="902" y="0"/>
                    <a:pt x="0" y="938"/>
                    <a:pt x="0" y="2092"/>
                  </a:cubicBezTo>
                  <a:cubicBezTo>
                    <a:pt x="0" y="3246"/>
                    <a:pt x="902" y="4184"/>
                    <a:pt x="2056" y="4184"/>
                  </a:cubicBezTo>
                  <a:cubicBezTo>
                    <a:pt x="3210" y="4184"/>
                    <a:pt x="4148" y="3246"/>
                    <a:pt x="4148" y="2092"/>
                  </a:cubicBezTo>
                  <a:cubicBezTo>
                    <a:pt x="4148" y="938"/>
                    <a:pt x="3210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64"/>
            <p:cNvSpPr/>
            <p:nvPr/>
          </p:nvSpPr>
          <p:spPr>
            <a:xfrm>
              <a:off x="2393450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5563" y="0"/>
                  </a:moveTo>
                  <a:cubicBezTo>
                    <a:pt x="5511" y="0"/>
                    <a:pt x="5459" y="12"/>
                    <a:pt x="5411" y="36"/>
                  </a:cubicBezTo>
                  <a:lnTo>
                    <a:pt x="181" y="3066"/>
                  </a:lnTo>
                  <a:cubicBezTo>
                    <a:pt x="37" y="3138"/>
                    <a:pt x="1" y="3319"/>
                    <a:pt x="73" y="3463"/>
                  </a:cubicBezTo>
                  <a:cubicBezTo>
                    <a:pt x="145" y="3559"/>
                    <a:pt x="249" y="3607"/>
                    <a:pt x="353" y="3607"/>
                  </a:cubicBezTo>
                  <a:cubicBezTo>
                    <a:pt x="405" y="3607"/>
                    <a:pt x="457" y="3595"/>
                    <a:pt x="506" y="3571"/>
                  </a:cubicBezTo>
                  <a:lnTo>
                    <a:pt x="5735" y="578"/>
                  </a:lnTo>
                  <a:cubicBezTo>
                    <a:pt x="5880" y="469"/>
                    <a:pt x="5916" y="289"/>
                    <a:pt x="5843" y="145"/>
                  </a:cubicBezTo>
                  <a:cubicBezTo>
                    <a:pt x="5771" y="49"/>
                    <a:pt x="5667" y="0"/>
                    <a:pt x="5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64"/>
            <p:cNvSpPr/>
            <p:nvPr/>
          </p:nvSpPr>
          <p:spPr>
            <a:xfrm>
              <a:off x="1756875" y="1902825"/>
              <a:ext cx="783575" cy="901950"/>
            </a:xfrm>
            <a:custGeom>
              <a:avLst/>
              <a:gdLst/>
              <a:ahLst/>
              <a:cxnLst/>
              <a:rect l="l" t="t" r="r" b="b"/>
              <a:pathLst>
                <a:path w="31343" h="36078" extrusionOk="0">
                  <a:moveTo>
                    <a:pt x="15653" y="641"/>
                  </a:moveTo>
                  <a:lnTo>
                    <a:pt x="30729" y="9333"/>
                  </a:lnTo>
                  <a:lnTo>
                    <a:pt x="30729" y="26718"/>
                  </a:lnTo>
                  <a:lnTo>
                    <a:pt x="15653" y="35446"/>
                  </a:lnTo>
                  <a:lnTo>
                    <a:pt x="613" y="26718"/>
                  </a:lnTo>
                  <a:lnTo>
                    <a:pt x="613" y="9358"/>
                  </a:lnTo>
                  <a:lnTo>
                    <a:pt x="15653" y="641"/>
                  </a:lnTo>
                  <a:close/>
                  <a:moveTo>
                    <a:pt x="15671" y="1"/>
                  </a:moveTo>
                  <a:cubicBezTo>
                    <a:pt x="15617" y="1"/>
                    <a:pt x="15563" y="10"/>
                    <a:pt x="15509" y="28"/>
                  </a:cubicBezTo>
                  <a:lnTo>
                    <a:pt x="144" y="8900"/>
                  </a:lnTo>
                  <a:cubicBezTo>
                    <a:pt x="72" y="8973"/>
                    <a:pt x="0" y="9045"/>
                    <a:pt x="0" y="9153"/>
                  </a:cubicBezTo>
                  <a:lnTo>
                    <a:pt x="0" y="26898"/>
                  </a:lnTo>
                  <a:cubicBezTo>
                    <a:pt x="0" y="27006"/>
                    <a:pt x="72" y="27114"/>
                    <a:pt x="144" y="27150"/>
                  </a:cubicBezTo>
                  <a:lnTo>
                    <a:pt x="15509" y="36023"/>
                  </a:lnTo>
                  <a:cubicBezTo>
                    <a:pt x="15563" y="36059"/>
                    <a:pt x="15617" y="36077"/>
                    <a:pt x="15671" y="36077"/>
                  </a:cubicBezTo>
                  <a:cubicBezTo>
                    <a:pt x="15725" y="36077"/>
                    <a:pt x="15780" y="36059"/>
                    <a:pt x="15834" y="36023"/>
                  </a:cubicBezTo>
                  <a:lnTo>
                    <a:pt x="31198" y="27150"/>
                  </a:lnTo>
                  <a:cubicBezTo>
                    <a:pt x="31270" y="27114"/>
                    <a:pt x="31343" y="27006"/>
                    <a:pt x="31343" y="26898"/>
                  </a:cubicBezTo>
                  <a:lnTo>
                    <a:pt x="31343" y="9153"/>
                  </a:lnTo>
                  <a:cubicBezTo>
                    <a:pt x="31343" y="9045"/>
                    <a:pt x="31270" y="8973"/>
                    <a:pt x="31198" y="8900"/>
                  </a:cubicBezTo>
                  <a:lnTo>
                    <a:pt x="15834" y="28"/>
                  </a:lnTo>
                  <a:cubicBezTo>
                    <a:pt x="15780" y="10"/>
                    <a:pt x="15725" y="1"/>
                    <a:pt x="15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64"/>
            <p:cNvSpPr/>
            <p:nvPr/>
          </p:nvSpPr>
          <p:spPr>
            <a:xfrm>
              <a:off x="1887600" y="2053425"/>
              <a:ext cx="522100" cy="600750"/>
            </a:xfrm>
            <a:custGeom>
              <a:avLst/>
              <a:gdLst/>
              <a:ahLst/>
              <a:cxnLst/>
              <a:rect l="l" t="t" r="r" b="b"/>
              <a:pathLst>
                <a:path w="20884" h="24030" extrusionOk="0">
                  <a:moveTo>
                    <a:pt x="10424" y="640"/>
                  </a:moveTo>
                  <a:lnTo>
                    <a:pt x="20271" y="6339"/>
                  </a:lnTo>
                  <a:lnTo>
                    <a:pt x="20271" y="17700"/>
                  </a:lnTo>
                  <a:lnTo>
                    <a:pt x="10424" y="23363"/>
                  </a:lnTo>
                  <a:lnTo>
                    <a:pt x="614" y="17700"/>
                  </a:lnTo>
                  <a:lnTo>
                    <a:pt x="614" y="6307"/>
                  </a:lnTo>
                  <a:lnTo>
                    <a:pt x="10424" y="640"/>
                  </a:lnTo>
                  <a:close/>
                  <a:moveTo>
                    <a:pt x="10442" y="0"/>
                  </a:moveTo>
                  <a:cubicBezTo>
                    <a:pt x="10388" y="0"/>
                    <a:pt x="10334" y="9"/>
                    <a:pt x="10280" y="27"/>
                  </a:cubicBezTo>
                  <a:lnTo>
                    <a:pt x="145" y="5906"/>
                  </a:lnTo>
                  <a:cubicBezTo>
                    <a:pt x="73" y="5942"/>
                    <a:pt x="1" y="6050"/>
                    <a:pt x="1" y="6159"/>
                  </a:cubicBezTo>
                  <a:lnTo>
                    <a:pt x="1" y="17880"/>
                  </a:lnTo>
                  <a:cubicBezTo>
                    <a:pt x="1" y="17989"/>
                    <a:pt x="73" y="18061"/>
                    <a:pt x="145" y="18133"/>
                  </a:cubicBezTo>
                  <a:lnTo>
                    <a:pt x="10280" y="23976"/>
                  </a:lnTo>
                  <a:cubicBezTo>
                    <a:pt x="10334" y="24012"/>
                    <a:pt x="10388" y="24030"/>
                    <a:pt x="10442" y="24030"/>
                  </a:cubicBezTo>
                  <a:cubicBezTo>
                    <a:pt x="10496" y="24030"/>
                    <a:pt x="10551" y="24012"/>
                    <a:pt x="10605" y="23976"/>
                  </a:cubicBezTo>
                  <a:lnTo>
                    <a:pt x="20740" y="18133"/>
                  </a:lnTo>
                  <a:cubicBezTo>
                    <a:pt x="20812" y="18061"/>
                    <a:pt x="20884" y="17989"/>
                    <a:pt x="20884" y="17880"/>
                  </a:cubicBezTo>
                  <a:lnTo>
                    <a:pt x="20884" y="6159"/>
                  </a:lnTo>
                  <a:cubicBezTo>
                    <a:pt x="20884" y="6050"/>
                    <a:pt x="20812" y="5942"/>
                    <a:pt x="20740" y="5906"/>
                  </a:cubicBezTo>
                  <a:lnTo>
                    <a:pt x="10605" y="27"/>
                  </a:lnTo>
                  <a:cubicBezTo>
                    <a:pt x="10551" y="9"/>
                    <a:pt x="10496" y="0"/>
                    <a:pt x="10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64"/>
            <p:cNvSpPr/>
            <p:nvPr/>
          </p:nvSpPr>
          <p:spPr>
            <a:xfrm>
              <a:off x="2140975" y="1573500"/>
              <a:ext cx="15350" cy="344475"/>
            </a:xfrm>
            <a:custGeom>
              <a:avLst/>
              <a:gdLst/>
              <a:ahLst/>
              <a:cxnLst/>
              <a:rect l="l" t="t" r="r" b="b"/>
              <a:pathLst>
                <a:path w="614" h="13779" extrusionOk="0">
                  <a:moveTo>
                    <a:pt x="289" y="0"/>
                  </a:moveTo>
                  <a:cubicBezTo>
                    <a:pt x="145" y="0"/>
                    <a:pt x="1" y="109"/>
                    <a:pt x="1" y="289"/>
                  </a:cubicBezTo>
                  <a:lnTo>
                    <a:pt x="1" y="13453"/>
                  </a:lnTo>
                  <a:cubicBezTo>
                    <a:pt x="1" y="13634"/>
                    <a:pt x="145" y="13778"/>
                    <a:pt x="289" y="13778"/>
                  </a:cubicBezTo>
                  <a:cubicBezTo>
                    <a:pt x="470" y="13778"/>
                    <a:pt x="614" y="13634"/>
                    <a:pt x="614" y="13453"/>
                  </a:cubicBezTo>
                  <a:lnTo>
                    <a:pt x="614" y="289"/>
                  </a:lnTo>
                  <a:cubicBezTo>
                    <a:pt x="614" y="109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64"/>
            <p:cNvSpPr/>
            <p:nvPr/>
          </p:nvSpPr>
          <p:spPr>
            <a:xfrm>
              <a:off x="2083275" y="1499550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55"/>
                    <a:pt x="1" y="2598"/>
                  </a:cubicBezTo>
                  <a:cubicBezTo>
                    <a:pt x="1" y="4040"/>
                    <a:pt x="1191" y="5195"/>
                    <a:pt x="2597" y="5195"/>
                  </a:cubicBezTo>
                  <a:cubicBezTo>
                    <a:pt x="4040" y="5195"/>
                    <a:pt x="5194" y="4040"/>
                    <a:pt x="5194" y="2598"/>
                  </a:cubicBezTo>
                  <a:cubicBezTo>
                    <a:pt x="5194" y="1155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64"/>
            <p:cNvSpPr/>
            <p:nvPr/>
          </p:nvSpPr>
          <p:spPr>
            <a:xfrm>
              <a:off x="2076050" y="1492350"/>
              <a:ext cx="145200" cy="144300"/>
            </a:xfrm>
            <a:custGeom>
              <a:avLst/>
              <a:gdLst/>
              <a:ahLst/>
              <a:cxnLst/>
              <a:rect l="l" t="t" r="r" b="b"/>
              <a:pathLst>
                <a:path w="5808" h="5772" extrusionOk="0">
                  <a:moveTo>
                    <a:pt x="2886" y="577"/>
                  </a:moveTo>
                  <a:cubicBezTo>
                    <a:pt x="3536" y="577"/>
                    <a:pt x="4113" y="830"/>
                    <a:pt x="4509" y="1263"/>
                  </a:cubicBezTo>
                  <a:cubicBezTo>
                    <a:pt x="4942" y="1659"/>
                    <a:pt x="5195" y="2237"/>
                    <a:pt x="5195" y="2886"/>
                  </a:cubicBezTo>
                  <a:cubicBezTo>
                    <a:pt x="5195" y="3499"/>
                    <a:pt x="4942" y="4076"/>
                    <a:pt x="4509" y="4509"/>
                  </a:cubicBezTo>
                  <a:cubicBezTo>
                    <a:pt x="4113" y="4906"/>
                    <a:pt x="3536" y="5158"/>
                    <a:pt x="2886" y="5158"/>
                  </a:cubicBezTo>
                  <a:cubicBezTo>
                    <a:pt x="2273" y="5158"/>
                    <a:pt x="1696" y="4906"/>
                    <a:pt x="1263" y="4509"/>
                  </a:cubicBezTo>
                  <a:cubicBezTo>
                    <a:pt x="867" y="4076"/>
                    <a:pt x="614" y="3499"/>
                    <a:pt x="614" y="2886"/>
                  </a:cubicBezTo>
                  <a:cubicBezTo>
                    <a:pt x="614" y="2237"/>
                    <a:pt x="867" y="1659"/>
                    <a:pt x="1263" y="1263"/>
                  </a:cubicBezTo>
                  <a:cubicBezTo>
                    <a:pt x="1696" y="830"/>
                    <a:pt x="2273" y="577"/>
                    <a:pt x="2886" y="577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473"/>
                    <a:pt x="1299" y="5771"/>
                    <a:pt x="2886" y="5771"/>
                  </a:cubicBezTo>
                  <a:cubicBezTo>
                    <a:pt x="4509" y="5771"/>
                    <a:pt x="5808" y="4473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64"/>
            <p:cNvSpPr/>
            <p:nvPr/>
          </p:nvSpPr>
          <p:spPr>
            <a:xfrm>
              <a:off x="2140975" y="2779950"/>
              <a:ext cx="15350" cy="345350"/>
            </a:xfrm>
            <a:custGeom>
              <a:avLst/>
              <a:gdLst/>
              <a:ahLst/>
              <a:cxnLst/>
              <a:rect l="l" t="t" r="r" b="b"/>
              <a:pathLst>
                <a:path w="614" h="138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3489"/>
                  </a:lnTo>
                  <a:cubicBezTo>
                    <a:pt x="1" y="13670"/>
                    <a:pt x="145" y="13814"/>
                    <a:pt x="289" y="13814"/>
                  </a:cubicBezTo>
                  <a:cubicBezTo>
                    <a:pt x="470" y="13814"/>
                    <a:pt x="614" y="13670"/>
                    <a:pt x="614" y="13489"/>
                  </a:cubicBezTo>
                  <a:lnTo>
                    <a:pt x="614" y="325"/>
                  </a:lnTo>
                  <a:cubicBezTo>
                    <a:pt x="614" y="144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64"/>
            <p:cNvSpPr/>
            <p:nvPr/>
          </p:nvSpPr>
          <p:spPr>
            <a:xfrm>
              <a:off x="2083275" y="3068475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91"/>
                    <a:pt x="1" y="2598"/>
                  </a:cubicBezTo>
                  <a:cubicBezTo>
                    <a:pt x="1" y="4040"/>
                    <a:pt x="1191" y="5194"/>
                    <a:pt x="2597" y="5194"/>
                  </a:cubicBezTo>
                  <a:cubicBezTo>
                    <a:pt x="4040" y="5194"/>
                    <a:pt x="5194" y="4040"/>
                    <a:pt x="5194" y="2598"/>
                  </a:cubicBezTo>
                  <a:cubicBezTo>
                    <a:pt x="5194" y="1191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64"/>
            <p:cNvSpPr/>
            <p:nvPr/>
          </p:nvSpPr>
          <p:spPr>
            <a:xfrm>
              <a:off x="2076050" y="3061275"/>
              <a:ext cx="145200" cy="145175"/>
            </a:xfrm>
            <a:custGeom>
              <a:avLst/>
              <a:gdLst/>
              <a:ahLst/>
              <a:cxnLst/>
              <a:rect l="l" t="t" r="r" b="b"/>
              <a:pathLst>
                <a:path w="5808" h="5807" extrusionOk="0">
                  <a:moveTo>
                    <a:pt x="2886" y="613"/>
                  </a:moveTo>
                  <a:cubicBezTo>
                    <a:pt x="3536" y="613"/>
                    <a:pt x="4113" y="866"/>
                    <a:pt x="4509" y="1263"/>
                  </a:cubicBezTo>
                  <a:cubicBezTo>
                    <a:pt x="4942" y="1695"/>
                    <a:pt x="5195" y="2272"/>
                    <a:pt x="5195" y="2886"/>
                  </a:cubicBezTo>
                  <a:cubicBezTo>
                    <a:pt x="5195" y="3535"/>
                    <a:pt x="4942" y="4112"/>
                    <a:pt x="4509" y="4509"/>
                  </a:cubicBezTo>
                  <a:cubicBezTo>
                    <a:pt x="4113" y="4941"/>
                    <a:pt x="3536" y="5194"/>
                    <a:pt x="2886" y="5194"/>
                  </a:cubicBezTo>
                  <a:cubicBezTo>
                    <a:pt x="2273" y="5194"/>
                    <a:pt x="1696" y="4941"/>
                    <a:pt x="1263" y="4509"/>
                  </a:cubicBezTo>
                  <a:cubicBezTo>
                    <a:pt x="867" y="4112"/>
                    <a:pt x="614" y="3535"/>
                    <a:pt x="614" y="2886"/>
                  </a:cubicBezTo>
                  <a:cubicBezTo>
                    <a:pt x="614" y="2272"/>
                    <a:pt x="867" y="1695"/>
                    <a:pt x="1263" y="1263"/>
                  </a:cubicBezTo>
                  <a:cubicBezTo>
                    <a:pt x="1696" y="866"/>
                    <a:pt x="2273" y="613"/>
                    <a:pt x="2886" y="613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509"/>
                    <a:pt x="1299" y="5771"/>
                    <a:pt x="2886" y="5807"/>
                  </a:cubicBezTo>
                  <a:cubicBezTo>
                    <a:pt x="4509" y="5771"/>
                    <a:pt x="5808" y="4509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64"/>
            <p:cNvSpPr/>
            <p:nvPr/>
          </p:nvSpPr>
          <p:spPr>
            <a:xfrm>
              <a:off x="1755975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345" y="0"/>
                  </a:moveTo>
                  <a:cubicBezTo>
                    <a:pt x="233" y="0"/>
                    <a:pt x="120" y="49"/>
                    <a:pt x="72" y="145"/>
                  </a:cubicBezTo>
                  <a:cubicBezTo>
                    <a:pt x="0" y="289"/>
                    <a:pt x="36" y="469"/>
                    <a:pt x="180" y="578"/>
                  </a:cubicBezTo>
                  <a:lnTo>
                    <a:pt x="5410" y="3571"/>
                  </a:lnTo>
                  <a:cubicBezTo>
                    <a:pt x="5458" y="3595"/>
                    <a:pt x="5510" y="3607"/>
                    <a:pt x="5563" y="3607"/>
                  </a:cubicBezTo>
                  <a:cubicBezTo>
                    <a:pt x="5667" y="3607"/>
                    <a:pt x="5771" y="3559"/>
                    <a:pt x="5843" y="3463"/>
                  </a:cubicBezTo>
                  <a:cubicBezTo>
                    <a:pt x="5915" y="3319"/>
                    <a:pt x="5843" y="3138"/>
                    <a:pt x="5699" y="3066"/>
                  </a:cubicBezTo>
                  <a:lnTo>
                    <a:pt x="505" y="36"/>
                  </a:lnTo>
                  <a:cubicBezTo>
                    <a:pt x="457" y="12"/>
                    <a:pt x="401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64"/>
            <p:cNvSpPr/>
            <p:nvPr/>
          </p:nvSpPr>
          <p:spPr>
            <a:xfrm>
              <a:off x="1897525" y="2348350"/>
              <a:ext cx="513075" cy="161125"/>
            </a:xfrm>
            <a:custGeom>
              <a:avLst/>
              <a:gdLst/>
              <a:ahLst/>
              <a:cxnLst/>
              <a:rect l="l" t="t" r="r" b="b"/>
              <a:pathLst>
                <a:path w="20523" h="6445" extrusionOk="0">
                  <a:moveTo>
                    <a:pt x="10450" y="0"/>
                  </a:moveTo>
                  <a:cubicBezTo>
                    <a:pt x="10406" y="0"/>
                    <a:pt x="10361" y="9"/>
                    <a:pt x="10316" y="24"/>
                  </a:cubicBezTo>
                  <a:lnTo>
                    <a:pt x="181" y="5903"/>
                  </a:lnTo>
                  <a:cubicBezTo>
                    <a:pt x="37" y="5975"/>
                    <a:pt x="1" y="6156"/>
                    <a:pt x="73" y="6300"/>
                  </a:cubicBezTo>
                  <a:cubicBezTo>
                    <a:pt x="145" y="6396"/>
                    <a:pt x="249" y="6444"/>
                    <a:pt x="353" y="6444"/>
                  </a:cubicBezTo>
                  <a:cubicBezTo>
                    <a:pt x="405" y="6444"/>
                    <a:pt x="458" y="6432"/>
                    <a:pt x="506" y="6408"/>
                  </a:cubicBezTo>
                  <a:lnTo>
                    <a:pt x="10496" y="637"/>
                  </a:lnTo>
                  <a:lnTo>
                    <a:pt x="20018" y="6336"/>
                  </a:lnTo>
                  <a:cubicBezTo>
                    <a:pt x="20066" y="6360"/>
                    <a:pt x="20118" y="6372"/>
                    <a:pt x="20170" y="6372"/>
                  </a:cubicBezTo>
                  <a:cubicBezTo>
                    <a:pt x="20274" y="6372"/>
                    <a:pt x="20379" y="6324"/>
                    <a:pt x="20451" y="6228"/>
                  </a:cubicBezTo>
                  <a:cubicBezTo>
                    <a:pt x="20523" y="6083"/>
                    <a:pt x="20487" y="5903"/>
                    <a:pt x="20343" y="5795"/>
                  </a:cubicBezTo>
                  <a:lnTo>
                    <a:pt x="10640" y="60"/>
                  </a:lnTo>
                  <a:cubicBezTo>
                    <a:pt x="10577" y="18"/>
                    <a:pt x="10514" y="0"/>
                    <a:pt x="10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64"/>
            <p:cNvSpPr/>
            <p:nvPr/>
          </p:nvSpPr>
          <p:spPr>
            <a:xfrm>
              <a:off x="2151800" y="2053200"/>
              <a:ext cx="15350" cy="310200"/>
            </a:xfrm>
            <a:custGeom>
              <a:avLst/>
              <a:gdLst/>
              <a:ahLst/>
              <a:cxnLst/>
              <a:rect l="l" t="t" r="r" b="b"/>
              <a:pathLst>
                <a:path w="614" h="12408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2119"/>
                  </a:lnTo>
                  <a:cubicBezTo>
                    <a:pt x="1" y="12263"/>
                    <a:pt x="145" y="12407"/>
                    <a:pt x="325" y="12407"/>
                  </a:cubicBezTo>
                  <a:cubicBezTo>
                    <a:pt x="469" y="12407"/>
                    <a:pt x="614" y="12263"/>
                    <a:pt x="614" y="12119"/>
                  </a:cubicBezTo>
                  <a:lnTo>
                    <a:pt x="614" y="325"/>
                  </a:lnTo>
                  <a:cubicBezTo>
                    <a:pt x="614" y="144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64"/>
            <p:cNvSpPr/>
            <p:nvPr/>
          </p:nvSpPr>
          <p:spPr>
            <a:xfrm>
              <a:off x="2929950" y="9116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64"/>
            <p:cNvSpPr/>
            <p:nvPr/>
          </p:nvSpPr>
          <p:spPr>
            <a:xfrm>
              <a:off x="2496250" y="9116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64"/>
            <p:cNvSpPr/>
            <p:nvPr/>
          </p:nvSpPr>
          <p:spPr>
            <a:xfrm>
              <a:off x="2322225" y="9116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64"/>
            <p:cNvSpPr/>
            <p:nvPr/>
          </p:nvSpPr>
          <p:spPr>
            <a:xfrm>
              <a:off x="2647725" y="9847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64"/>
            <p:cNvSpPr/>
            <p:nvPr/>
          </p:nvSpPr>
          <p:spPr>
            <a:xfrm>
              <a:off x="2322225" y="9847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64"/>
            <p:cNvSpPr/>
            <p:nvPr/>
          </p:nvSpPr>
          <p:spPr>
            <a:xfrm>
              <a:off x="3024625" y="10676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64"/>
            <p:cNvSpPr/>
            <p:nvPr/>
          </p:nvSpPr>
          <p:spPr>
            <a:xfrm>
              <a:off x="2800100" y="10676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64"/>
            <p:cNvSpPr/>
            <p:nvPr/>
          </p:nvSpPr>
          <p:spPr>
            <a:xfrm>
              <a:off x="2322225" y="10676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64"/>
            <p:cNvSpPr/>
            <p:nvPr/>
          </p:nvSpPr>
          <p:spPr>
            <a:xfrm>
              <a:off x="2699125" y="115152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0"/>
                  </a:moveTo>
                  <a:cubicBezTo>
                    <a:pt x="109" y="0"/>
                    <a:pt x="0" y="108"/>
                    <a:pt x="0" y="289"/>
                  </a:cubicBezTo>
                  <a:cubicBezTo>
                    <a:pt x="0" y="433"/>
                    <a:pt x="109" y="577"/>
                    <a:pt x="289" y="577"/>
                  </a:cubicBezTo>
                  <a:lnTo>
                    <a:pt x="16483" y="577"/>
                  </a:lnTo>
                  <a:cubicBezTo>
                    <a:pt x="16663" y="577"/>
                    <a:pt x="16808" y="433"/>
                    <a:pt x="16808" y="289"/>
                  </a:cubicBezTo>
                  <a:cubicBezTo>
                    <a:pt x="16808" y="108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64"/>
            <p:cNvSpPr/>
            <p:nvPr/>
          </p:nvSpPr>
          <p:spPr>
            <a:xfrm>
              <a:off x="2322225" y="1151525"/>
              <a:ext cx="304775" cy="14450"/>
            </a:xfrm>
            <a:custGeom>
              <a:avLst/>
              <a:gdLst/>
              <a:ahLst/>
              <a:cxnLst/>
              <a:rect l="l" t="t" r="r" b="b"/>
              <a:pathLst>
                <a:path w="12191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33"/>
                    <a:pt x="145" y="577"/>
                    <a:pt x="289" y="577"/>
                  </a:cubicBezTo>
                  <a:lnTo>
                    <a:pt x="11902" y="577"/>
                  </a:lnTo>
                  <a:cubicBezTo>
                    <a:pt x="12047" y="577"/>
                    <a:pt x="12191" y="433"/>
                    <a:pt x="12191" y="289"/>
                  </a:cubicBezTo>
                  <a:cubicBezTo>
                    <a:pt x="12191" y="108"/>
                    <a:pt x="12047" y="0"/>
                    <a:pt x="1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64"/>
            <p:cNvSpPr/>
            <p:nvPr/>
          </p:nvSpPr>
          <p:spPr>
            <a:xfrm>
              <a:off x="2929950" y="12344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64"/>
            <p:cNvSpPr/>
            <p:nvPr/>
          </p:nvSpPr>
          <p:spPr>
            <a:xfrm>
              <a:off x="2496250" y="12344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44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64"/>
            <p:cNvSpPr/>
            <p:nvPr/>
          </p:nvSpPr>
          <p:spPr>
            <a:xfrm>
              <a:off x="2322225" y="12344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64"/>
            <p:cNvSpPr/>
            <p:nvPr/>
          </p:nvSpPr>
          <p:spPr>
            <a:xfrm>
              <a:off x="2647725" y="13066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325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64"/>
            <p:cNvSpPr/>
            <p:nvPr/>
          </p:nvSpPr>
          <p:spPr>
            <a:xfrm>
              <a:off x="2322225" y="13066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325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64"/>
            <p:cNvSpPr/>
            <p:nvPr/>
          </p:nvSpPr>
          <p:spPr>
            <a:xfrm>
              <a:off x="3024625" y="1390450"/>
              <a:ext cx="94700" cy="14450"/>
            </a:xfrm>
            <a:custGeom>
              <a:avLst/>
              <a:gdLst/>
              <a:ahLst/>
              <a:cxnLst/>
              <a:rect l="l" t="t" r="r" b="b"/>
              <a:pathLst>
                <a:path w="3788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3463" y="578"/>
                  </a:lnTo>
                  <a:cubicBezTo>
                    <a:pt x="3643" y="578"/>
                    <a:pt x="3788" y="470"/>
                    <a:pt x="3788" y="289"/>
                  </a:cubicBezTo>
                  <a:cubicBezTo>
                    <a:pt x="3788" y="109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64"/>
            <p:cNvSpPr/>
            <p:nvPr/>
          </p:nvSpPr>
          <p:spPr>
            <a:xfrm>
              <a:off x="2800100" y="1390450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6673" y="578"/>
                  </a:lnTo>
                  <a:cubicBezTo>
                    <a:pt x="6854" y="578"/>
                    <a:pt x="6962" y="470"/>
                    <a:pt x="6962" y="289"/>
                  </a:cubicBezTo>
                  <a:cubicBezTo>
                    <a:pt x="6962" y="109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64"/>
            <p:cNvSpPr/>
            <p:nvPr/>
          </p:nvSpPr>
          <p:spPr>
            <a:xfrm>
              <a:off x="2322225" y="1390450"/>
              <a:ext cx="384125" cy="14450"/>
            </a:xfrm>
            <a:custGeom>
              <a:avLst/>
              <a:gdLst/>
              <a:ahLst/>
              <a:cxnLst/>
              <a:rect l="l" t="t" r="r" b="b"/>
              <a:pathLst>
                <a:path w="15365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70"/>
                    <a:pt x="145" y="578"/>
                    <a:pt x="289" y="578"/>
                  </a:cubicBezTo>
                  <a:lnTo>
                    <a:pt x="15076" y="578"/>
                  </a:lnTo>
                  <a:cubicBezTo>
                    <a:pt x="15221" y="578"/>
                    <a:pt x="15365" y="470"/>
                    <a:pt x="15365" y="289"/>
                  </a:cubicBezTo>
                  <a:cubicBezTo>
                    <a:pt x="15365" y="109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64"/>
            <p:cNvSpPr/>
            <p:nvPr/>
          </p:nvSpPr>
          <p:spPr>
            <a:xfrm>
              <a:off x="2699125" y="14734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290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290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64"/>
            <p:cNvSpPr/>
            <p:nvPr/>
          </p:nvSpPr>
          <p:spPr>
            <a:xfrm>
              <a:off x="2322225" y="14734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90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290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64"/>
            <p:cNvSpPr/>
            <p:nvPr/>
          </p:nvSpPr>
          <p:spPr>
            <a:xfrm>
              <a:off x="2929950" y="15563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64"/>
            <p:cNvSpPr/>
            <p:nvPr/>
          </p:nvSpPr>
          <p:spPr>
            <a:xfrm>
              <a:off x="2496250" y="15563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64"/>
            <p:cNvSpPr/>
            <p:nvPr/>
          </p:nvSpPr>
          <p:spPr>
            <a:xfrm>
              <a:off x="2322225" y="15563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64"/>
            <p:cNvSpPr/>
            <p:nvPr/>
          </p:nvSpPr>
          <p:spPr>
            <a:xfrm>
              <a:off x="2647725" y="16294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64"/>
            <p:cNvSpPr/>
            <p:nvPr/>
          </p:nvSpPr>
          <p:spPr>
            <a:xfrm>
              <a:off x="2322225" y="16294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64"/>
            <p:cNvSpPr/>
            <p:nvPr/>
          </p:nvSpPr>
          <p:spPr>
            <a:xfrm>
              <a:off x="3024625" y="17123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64"/>
            <p:cNvSpPr/>
            <p:nvPr/>
          </p:nvSpPr>
          <p:spPr>
            <a:xfrm>
              <a:off x="2800100" y="17123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64"/>
            <p:cNvSpPr/>
            <p:nvPr/>
          </p:nvSpPr>
          <p:spPr>
            <a:xfrm>
              <a:off x="2322225" y="17123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64"/>
            <p:cNvSpPr/>
            <p:nvPr/>
          </p:nvSpPr>
          <p:spPr>
            <a:xfrm>
              <a:off x="2699125" y="17953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326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326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64"/>
            <p:cNvSpPr/>
            <p:nvPr/>
          </p:nvSpPr>
          <p:spPr>
            <a:xfrm>
              <a:off x="2322225" y="17953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326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64"/>
            <p:cNvSpPr/>
            <p:nvPr/>
          </p:nvSpPr>
          <p:spPr>
            <a:xfrm>
              <a:off x="2929950" y="18791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08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64"/>
            <p:cNvSpPr/>
            <p:nvPr/>
          </p:nvSpPr>
          <p:spPr>
            <a:xfrm>
              <a:off x="2496250" y="18791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08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08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64"/>
            <p:cNvSpPr/>
            <p:nvPr/>
          </p:nvSpPr>
          <p:spPr>
            <a:xfrm>
              <a:off x="2322225" y="18791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08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Right 15">
            <a:extLst>
              <a:ext uri="{FF2B5EF4-FFF2-40B4-BE49-F238E27FC236}">
                <a16:creationId xmlns:a16="http://schemas.microsoft.com/office/drawing/2014/main" id="{D8DDCAFD-0F35-95A4-975B-175A2EB2B97D}"/>
              </a:ext>
            </a:extLst>
          </p:cNvPr>
          <p:cNvSpPr/>
          <p:nvPr/>
        </p:nvSpPr>
        <p:spPr>
          <a:xfrm rot="19981443">
            <a:off x="1081588" y="2010599"/>
            <a:ext cx="1015200" cy="243479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547157A-D05E-8355-1A78-4FEE2E521364}"/>
              </a:ext>
            </a:extLst>
          </p:cNvPr>
          <p:cNvSpPr/>
          <p:nvPr/>
        </p:nvSpPr>
        <p:spPr>
          <a:xfrm rot="1554278">
            <a:off x="973435" y="3198093"/>
            <a:ext cx="1121151" cy="26791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556B21D1-6B7A-0471-173E-67AEE3791AB4}"/>
              </a:ext>
            </a:extLst>
          </p:cNvPr>
          <p:cNvSpPr/>
          <p:nvPr/>
        </p:nvSpPr>
        <p:spPr>
          <a:xfrm>
            <a:off x="599507" y="2306305"/>
            <a:ext cx="780449" cy="833248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AA316F75-7F8A-4D02-5A69-E4A28F54A51C}"/>
              </a:ext>
            </a:extLst>
          </p:cNvPr>
          <p:cNvSpPr/>
          <p:nvPr/>
        </p:nvSpPr>
        <p:spPr>
          <a:xfrm>
            <a:off x="1952010" y="1222961"/>
            <a:ext cx="780449" cy="833248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FCCDE52-50CF-FCEE-0540-BEA01646AAA3}"/>
              </a:ext>
            </a:extLst>
          </p:cNvPr>
          <p:cNvSpPr/>
          <p:nvPr/>
        </p:nvSpPr>
        <p:spPr>
          <a:xfrm>
            <a:off x="2732459" y="1386607"/>
            <a:ext cx="1276987" cy="279011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EE950BBB-75F0-0168-8E2B-837B4612446B}"/>
              </a:ext>
            </a:extLst>
          </p:cNvPr>
          <p:cNvSpPr/>
          <p:nvPr/>
        </p:nvSpPr>
        <p:spPr>
          <a:xfrm>
            <a:off x="2022013" y="3420630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69F1927-8826-636F-6ABA-0A62BE3E35A1}"/>
              </a:ext>
            </a:extLst>
          </p:cNvPr>
          <p:cNvSpPr/>
          <p:nvPr/>
        </p:nvSpPr>
        <p:spPr>
          <a:xfrm>
            <a:off x="2802462" y="3723279"/>
            <a:ext cx="1276987" cy="279011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6CC3B31-A4D2-00E1-C7D7-C96B4BA2C121}"/>
              </a:ext>
            </a:extLst>
          </p:cNvPr>
          <p:cNvSpPr/>
          <p:nvPr/>
        </p:nvSpPr>
        <p:spPr>
          <a:xfrm rot="5400000">
            <a:off x="1800870" y="2598914"/>
            <a:ext cx="1276987" cy="279011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2B324A30-70E5-7A8D-2B2F-5135D9FD3D79}"/>
              </a:ext>
            </a:extLst>
          </p:cNvPr>
          <p:cNvSpPr/>
          <p:nvPr/>
        </p:nvSpPr>
        <p:spPr>
          <a:xfrm>
            <a:off x="3989985" y="1034031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D9011CEF-B07D-49AD-E974-88EB5A68FA18}"/>
              </a:ext>
            </a:extLst>
          </p:cNvPr>
          <p:cNvSpPr/>
          <p:nvPr/>
        </p:nvSpPr>
        <p:spPr>
          <a:xfrm>
            <a:off x="4117797" y="3420630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D75832B-E733-F907-FC47-B34AEDAF5255}"/>
              </a:ext>
            </a:extLst>
          </p:cNvPr>
          <p:cNvSpPr/>
          <p:nvPr/>
        </p:nvSpPr>
        <p:spPr>
          <a:xfrm rot="2858152">
            <a:off x="2304858" y="2538915"/>
            <a:ext cx="2272193" cy="368028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BF4C4B5-BF8F-8FF9-9CF9-A24DE44FF7C8}"/>
              </a:ext>
            </a:extLst>
          </p:cNvPr>
          <p:cNvSpPr/>
          <p:nvPr/>
        </p:nvSpPr>
        <p:spPr>
          <a:xfrm rot="16200000">
            <a:off x="3661707" y="2453077"/>
            <a:ext cx="1631299" cy="34567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272FFCA-65D0-CE60-2DD2-4F7D298FFB74}"/>
              </a:ext>
            </a:extLst>
          </p:cNvPr>
          <p:cNvSpPr/>
          <p:nvPr/>
        </p:nvSpPr>
        <p:spPr>
          <a:xfrm rot="1206646">
            <a:off x="4699175" y="1767734"/>
            <a:ext cx="2231012" cy="25277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D7FA791-B124-2635-404A-9E967DD32A23}"/>
              </a:ext>
            </a:extLst>
          </p:cNvPr>
          <p:cNvSpPr/>
          <p:nvPr/>
        </p:nvSpPr>
        <p:spPr>
          <a:xfrm rot="19826770">
            <a:off x="4718741" y="3020273"/>
            <a:ext cx="2231012" cy="25277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36FBC138-3DD0-E302-DC73-FAE49D028EE6}"/>
              </a:ext>
            </a:extLst>
          </p:cNvPr>
          <p:cNvSpPr/>
          <p:nvPr/>
        </p:nvSpPr>
        <p:spPr>
          <a:xfrm>
            <a:off x="6808922" y="2101980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510BF-8714-9231-CD91-81661352213A}"/>
              </a:ext>
            </a:extLst>
          </p:cNvPr>
          <p:cNvSpPr txBox="1"/>
          <p:nvPr/>
        </p:nvSpPr>
        <p:spPr>
          <a:xfrm>
            <a:off x="1122701" y="187724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costs to the edges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883D5-BEE5-5571-237D-73703847E339}"/>
              </a:ext>
            </a:extLst>
          </p:cNvPr>
          <p:cNvSpPr txBox="1"/>
          <p:nvPr/>
        </p:nvSpPr>
        <p:spPr>
          <a:xfrm rot="19830456">
            <a:off x="1385577" y="17950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2C321-06B4-32D3-056A-5E50F434825A}"/>
              </a:ext>
            </a:extLst>
          </p:cNvPr>
          <p:cNvSpPr txBox="1"/>
          <p:nvPr/>
        </p:nvSpPr>
        <p:spPr>
          <a:xfrm flipH="1">
            <a:off x="3390322" y="2390420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F624E-4091-7CFC-2CCD-47A2BB27BA2E}"/>
              </a:ext>
            </a:extLst>
          </p:cNvPr>
          <p:cNvSpPr txBox="1"/>
          <p:nvPr/>
        </p:nvSpPr>
        <p:spPr>
          <a:xfrm flipH="1">
            <a:off x="1199731" y="3332049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19B80E-8E61-9628-49BE-EBDD2EBBE699}"/>
              </a:ext>
            </a:extLst>
          </p:cNvPr>
          <p:cNvSpPr txBox="1"/>
          <p:nvPr/>
        </p:nvSpPr>
        <p:spPr>
          <a:xfrm flipH="1">
            <a:off x="3237878" y="3490268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294D5-EDE6-AAC3-DCAC-8157FA4F2018}"/>
              </a:ext>
            </a:extLst>
          </p:cNvPr>
          <p:cNvSpPr txBox="1"/>
          <p:nvPr/>
        </p:nvSpPr>
        <p:spPr>
          <a:xfrm flipH="1">
            <a:off x="2145972" y="2414012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21D0A-E7AF-96DA-70BB-20DA9FE26575}"/>
              </a:ext>
            </a:extLst>
          </p:cNvPr>
          <p:cNvSpPr txBox="1"/>
          <p:nvPr/>
        </p:nvSpPr>
        <p:spPr>
          <a:xfrm flipH="1">
            <a:off x="4539071" y="2414012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9898E-15C1-FB09-20AA-B5467C1FA4AA}"/>
              </a:ext>
            </a:extLst>
          </p:cNvPr>
          <p:cNvSpPr txBox="1"/>
          <p:nvPr/>
        </p:nvSpPr>
        <p:spPr>
          <a:xfrm flipH="1">
            <a:off x="3051738" y="1174128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D138A3-4555-475A-0C6B-A443AC0F4A4E}"/>
              </a:ext>
            </a:extLst>
          </p:cNvPr>
          <p:cNvSpPr txBox="1"/>
          <p:nvPr/>
        </p:nvSpPr>
        <p:spPr>
          <a:xfrm flipH="1">
            <a:off x="5486809" y="1451720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1451A8-2631-2719-8077-ABDD6D1F5E2E}"/>
              </a:ext>
            </a:extLst>
          </p:cNvPr>
          <p:cNvSpPr txBox="1"/>
          <p:nvPr/>
        </p:nvSpPr>
        <p:spPr>
          <a:xfrm flipH="1">
            <a:off x="5556813" y="3283821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C4C39F-F6F1-5258-2878-161EF52DE1C3}"/>
              </a:ext>
            </a:extLst>
          </p:cNvPr>
          <p:cNvSpPr txBox="1"/>
          <p:nvPr/>
        </p:nvSpPr>
        <p:spPr>
          <a:xfrm flipH="1">
            <a:off x="4331445" y="4182536"/>
            <a:ext cx="74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</a:t>
            </a:r>
            <a:r>
              <a:rPr lang="en-US" sz="2000" dirty="0"/>
              <a:t>∞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33CF76-D716-74C2-F1E8-9114A0355617}"/>
              </a:ext>
            </a:extLst>
          </p:cNvPr>
          <p:cNvSpPr txBox="1"/>
          <p:nvPr/>
        </p:nvSpPr>
        <p:spPr>
          <a:xfrm flipH="1">
            <a:off x="1992848" y="819606"/>
            <a:ext cx="74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</a:t>
            </a:r>
            <a:r>
              <a:rPr lang="en-US" sz="2000" dirty="0"/>
              <a:t>∞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5C14CA-79BD-EFC7-EDDC-4D6530FFBEF7}"/>
              </a:ext>
            </a:extLst>
          </p:cNvPr>
          <p:cNvSpPr txBox="1"/>
          <p:nvPr/>
        </p:nvSpPr>
        <p:spPr>
          <a:xfrm flipH="1">
            <a:off x="692119" y="2007894"/>
            <a:ext cx="743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52D107-EE35-3217-48D0-CB3277CC127E}"/>
              </a:ext>
            </a:extLst>
          </p:cNvPr>
          <p:cNvSpPr txBox="1"/>
          <p:nvPr/>
        </p:nvSpPr>
        <p:spPr>
          <a:xfrm flipH="1">
            <a:off x="2167881" y="4257938"/>
            <a:ext cx="74312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</a:t>
            </a:r>
            <a:r>
              <a:rPr lang="en-US" sz="2000" dirty="0"/>
              <a:t>∞</a:t>
            </a: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1C6E04-B12E-25AB-0A79-B2C028ABB878}"/>
              </a:ext>
            </a:extLst>
          </p:cNvPr>
          <p:cNvSpPr txBox="1"/>
          <p:nvPr/>
        </p:nvSpPr>
        <p:spPr>
          <a:xfrm flipH="1">
            <a:off x="6868893" y="1605608"/>
            <a:ext cx="8366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D=∞</a:t>
            </a:r>
          </a:p>
          <a:p>
            <a:endParaRPr 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77251B-7074-FE4E-C3C4-542511D891EC}"/>
              </a:ext>
            </a:extLst>
          </p:cNvPr>
          <p:cNvSpPr txBox="1"/>
          <p:nvPr/>
        </p:nvSpPr>
        <p:spPr>
          <a:xfrm>
            <a:off x="4122031" y="711315"/>
            <a:ext cx="6795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D=</a:t>
            </a:r>
            <a:r>
              <a:rPr lang="en-US" sz="2000" dirty="0"/>
              <a:t>∞</a:t>
            </a:r>
          </a:p>
        </p:txBody>
      </p:sp>
      <p:pic>
        <p:nvPicPr>
          <p:cNvPr id="39" name="Audio 38">
            <a:hlinkClick r:id="" action="ppaction://media"/>
            <a:extLst>
              <a:ext uri="{FF2B5EF4-FFF2-40B4-BE49-F238E27FC236}">
                <a16:creationId xmlns:a16="http://schemas.microsoft.com/office/drawing/2014/main" id="{1E332CE1-739D-2A52-E0AE-DE495FA9E9B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03125" t="-203125" r="-203125" b="-203125"/>
          <a:stretch>
            <a:fillRect/>
          </a:stretch>
        </p:blipFill>
        <p:spPr>
          <a:xfrm>
            <a:off x="7539228" y="3538728"/>
            <a:ext cx="1543050" cy="154305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05906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3"/>
    </mc:Choice>
    <mc:Fallback>
      <p:transition spd="slow" advTm="3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Right 15">
            <a:extLst>
              <a:ext uri="{FF2B5EF4-FFF2-40B4-BE49-F238E27FC236}">
                <a16:creationId xmlns:a16="http://schemas.microsoft.com/office/drawing/2014/main" id="{D8DDCAFD-0F35-95A4-975B-175A2EB2B97D}"/>
              </a:ext>
            </a:extLst>
          </p:cNvPr>
          <p:cNvSpPr/>
          <p:nvPr/>
        </p:nvSpPr>
        <p:spPr>
          <a:xfrm rot="19981443">
            <a:off x="1081588" y="2010599"/>
            <a:ext cx="1015200" cy="243479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547157A-D05E-8355-1A78-4FEE2E521364}"/>
              </a:ext>
            </a:extLst>
          </p:cNvPr>
          <p:cNvSpPr/>
          <p:nvPr/>
        </p:nvSpPr>
        <p:spPr>
          <a:xfrm rot="1554278">
            <a:off x="973435" y="3198093"/>
            <a:ext cx="1121151" cy="26791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556B21D1-6B7A-0471-173E-67AEE3791AB4}"/>
              </a:ext>
            </a:extLst>
          </p:cNvPr>
          <p:cNvSpPr/>
          <p:nvPr/>
        </p:nvSpPr>
        <p:spPr>
          <a:xfrm>
            <a:off x="599507" y="2306305"/>
            <a:ext cx="780449" cy="833248"/>
          </a:xfrm>
          <a:prstGeom prst="flowChartConnector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AA316F75-7F8A-4D02-5A69-E4A28F54A51C}"/>
              </a:ext>
            </a:extLst>
          </p:cNvPr>
          <p:cNvSpPr/>
          <p:nvPr/>
        </p:nvSpPr>
        <p:spPr>
          <a:xfrm>
            <a:off x="1952010" y="1222961"/>
            <a:ext cx="780449" cy="833248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FCCDE52-50CF-FCEE-0540-BEA01646AAA3}"/>
              </a:ext>
            </a:extLst>
          </p:cNvPr>
          <p:cNvSpPr/>
          <p:nvPr/>
        </p:nvSpPr>
        <p:spPr>
          <a:xfrm>
            <a:off x="2732459" y="1386607"/>
            <a:ext cx="1276987" cy="279011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EE950BBB-75F0-0168-8E2B-837B4612446B}"/>
              </a:ext>
            </a:extLst>
          </p:cNvPr>
          <p:cNvSpPr/>
          <p:nvPr/>
        </p:nvSpPr>
        <p:spPr>
          <a:xfrm>
            <a:off x="2022013" y="3420630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69F1927-8826-636F-6ABA-0A62BE3E35A1}"/>
              </a:ext>
            </a:extLst>
          </p:cNvPr>
          <p:cNvSpPr/>
          <p:nvPr/>
        </p:nvSpPr>
        <p:spPr>
          <a:xfrm>
            <a:off x="2802462" y="3723279"/>
            <a:ext cx="1276987" cy="279011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6CC3B31-A4D2-00E1-C7D7-C96B4BA2C121}"/>
              </a:ext>
            </a:extLst>
          </p:cNvPr>
          <p:cNvSpPr/>
          <p:nvPr/>
        </p:nvSpPr>
        <p:spPr>
          <a:xfrm rot="5400000">
            <a:off x="1800870" y="2598914"/>
            <a:ext cx="1276987" cy="279011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2B324A30-70E5-7A8D-2B2F-5135D9FD3D79}"/>
              </a:ext>
            </a:extLst>
          </p:cNvPr>
          <p:cNvSpPr/>
          <p:nvPr/>
        </p:nvSpPr>
        <p:spPr>
          <a:xfrm>
            <a:off x="3989985" y="1034031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D9011CEF-B07D-49AD-E974-88EB5A68FA18}"/>
              </a:ext>
            </a:extLst>
          </p:cNvPr>
          <p:cNvSpPr/>
          <p:nvPr/>
        </p:nvSpPr>
        <p:spPr>
          <a:xfrm>
            <a:off x="4117797" y="3420630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D75832B-E733-F907-FC47-B34AEDAF5255}"/>
              </a:ext>
            </a:extLst>
          </p:cNvPr>
          <p:cNvSpPr/>
          <p:nvPr/>
        </p:nvSpPr>
        <p:spPr>
          <a:xfrm rot="2858152">
            <a:off x="2304858" y="2538915"/>
            <a:ext cx="2272193" cy="368028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BF4C4B5-BF8F-8FF9-9CF9-A24DE44FF7C8}"/>
              </a:ext>
            </a:extLst>
          </p:cNvPr>
          <p:cNvSpPr/>
          <p:nvPr/>
        </p:nvSpPr>
        <p:spPr>
          <a:xfrm rot="16200000">
            <a:off x="3661707" y="2453077"/>
            <a:ext cx="1631299" cy="34567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272FFCA-65D0-CE60-2DD2-4F7D298FFB74}"/>
              </a:ext>
            </a:extLst>
          </p:cNvPr>
          <p:cNvSpPr/>
          <p:nvPr/>
        </p:nvSpPr>
        <p:spPr>
          <a:xfrm rot="1206646">
            <a:off x="4699175" y="1767734"/>
            <a:ext cx="2231012" cy="25277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D7FA791-B124-2635-404A-9E967DD32A23}"/>
              </a:ext>
            </a:extLst>
          </p:cNvPr>
          <p:cNvSpPr/>
          <p:nvPr/>
        </p:nvSpPr>
        <p:spPr>
          <a:xfrm rot="19826770">
            <a:off x="4718741" y="3020273"/>
            <a:ext cx="2231012" cy="25277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36FBC138-3DD0-E302-DC73-FAE49D028EE6}"/>
              </a:ext>
            </a:extLst>
          </p:cNvPr>
          <p:cNvSpPr/>
          <p:nvPr/>
        </p:nvSpPr>
        <p:spPr>
          <a:xfrm>
            <a:off x="6808922" y="2101980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510BF-8714-9231-CD91-81661352213A}"/>
              </a:ext>
            </a:extLst>
          </p:cNvPr>
          <p:cNvSpPr txBox="1"/>
          <p:nvPr/>
        </p:nvSpPr>
        <p:spPr>
          <a:xfrm>
            <a:off x="1122701" y="187724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costs to the edges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883D5-BEE5-5571-237D-73703847E339}"/>
              </a:ext>
            </a:extLst>
          </p:cNvPr>
          <p:cNvSpPr txBox="1"/>
          <p:nvPr/>
        </p:nvSpPr>
        <p:spPr>
          <a:xfrm rot="19830456">
            <a:off x="1385577" y="17950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2C321-06B4-32D3-056A-5E50F434825A}"/>
              </a:ext>
            </a:extLst>
          </p:cNvPr>
          <p:cNvSpPr txBox="1"/>
          <p:nvPr/>
        </p:nvSpPr>
        <p:spPr>
          <a:xfrm flipH="1">
            <a:off x="3390322" y="2390420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F624E-4091-7CFC-2CCD-47A2BB27BA2E}"/>
              </a:ext>
            </a:extLst>
          </p:cNvPr>
          <p:cNvSpPr txBox="1"/>
          <p:nvPr/>
        </p:nvSpPr>
        <p:spPr>
          <a:xfrm flipH="1">
            <a:off x="1199731" y="3332049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19B80E-8E61-9628-49BE-EBDD2EBBE699}"/>
              </a:ext>
            </a:extLst>
          </p:cNvPr>
          <p:cNvSpPr txBox="1"/>
          <p:nvPr/>
        </p:nvSpPr>
        <p:spPr>
          <a:xfrm flipH="1">
            <a:off x="3237878" y="3490268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294D5-EDE6-AAC3-DCAC-8157FA4F2018}"/>
              </a:ext>
            </a:extLst>
          </p:cNvPr>
          <p:cNvSpPr txBox="1"/>
          <p:nvPr/>
        </p:nvSpPr>
        <p:spPr>
          <a:xfrm flipH="1">
            <a:off x="2145972" y="2414012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21D0A-E7AF-96DA-70BB-20DA9FE26575}"/>
              </a:ext>
            </a:extLst>
          </p:cNvPr>
          <p:cNvSpPr txBox="1"/>
          <p:nvPr/>
        </p:nvSpPr>
        <p:spPr>
          <a:xfrm flipH="1">
            <a:off x="4539071" y="2414012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9898E-15C1-FB09-20AA-B5467C1FA4AA}"/>
              </a:ext>
            </a:extLst>
          </p:cNvPr>
          <p:cNvSpPr txBox="1"/>
          <p:nvPr/>
        </p:nvSpPr>
        <p:spPr>
          <a:xfrm flipH="1">
            <a:off x="3051738" y="1174128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D138A3-4555-475A-0C6B-A443AC0F4A4E}"/>
              </a:ext>
            </a:extLst>
          </p:cNvPr>
          <p:cNvSpPr txBox="1"/>
          <p:nvPr/>
        </p:nvSpPr>
        <p:spPr>
          <a:xfrm flipH="1">
            <a:off x="5486809" y="1451720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1451A8-2631-2719-8077-ABDD6D1F5E2E}"/>
              </a:ext>
            </a:extLst>
          </p:cNvPr>
          <p:cNvSpPr txBox="1"/>
          <p:nvPr/>
        </p:nvSpPr>
        <p:spPr>
          <a:xfrm flipH="1">
            <a:off x="5556813" y="3283821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C4C39F-F6F1-5258-2878-161EF52DE1C3}"/>
              </a:ext>
            </a:extLst>
          </p:cNvPr>
          <p:cNvSpPr txBox="1"/>
          <p:nvPr/>
        </p:nvSpPr>
        <p:spPr>
          <a:xfrm flipH="1">
            <a:off x="4331445" y="4182536"/>
            <a:ext cx="74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</a:t>
            </a:r>
            <a:r>
              <a:rPr lang="en-US" sz="2000" dirty="0"/>
              <a:t>∞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33CF76-D716-74C2-F1E8-9114A0355617}"/>
              </a:ext>
            </a:extLst>
          </p:cNvPr>
          <p:cNvSpPr txBox="1"/>
          <p:nvPr/>
        </p:nvSpPr>
        <p:spPr>
          <a:xfrm flipH="1">
            <a:off x="1992848" y="819606"/>
            <a:ext cx="74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</a:t>
            </a:r>
            <a:r>
              <a:rPr lang="en-US" sz="2000" dirty="0"/>
              <a:t>∞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5C14CA-79BD-EFC7-EDDC-4D6530FFBEF7}"/>
              </a:ext>
            </a:extLst>
          </p:cNvPr>
          <p:cNvSpPr txBox="1"/>
          <p:nvPr/>
        </p:nvSpPr>
        <p:spPr>
          <a:xfrm flipH="1">
            <a:off x="692119" y="2007894"/>
            <a:ext cx="743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52D107-EE35-3217-48D0-CB3277CC127E}"/>
              </a:ext>
            </a:extLst>
          </p:cNvPr>
          <p:cNvSpPr txBox="1"/>
          <p:nvPr/>
        </p:nvSpPr>
        <p:spPr>
          <a:xfrm flipH="1">
            <a:off x="2167881" y="4257938"/>
            <a:ext cx="74312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</a:t>
            </a:r>
            <a:r>
              <a:rPr lang="en-US" sz="2000" dirty="0"/>
              <a:t>∞</a:t>
            </a: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1C6E04-B12E-25AB-0A79-B2C028ABB878}"/>
              </a:ext>
            </a:extLst>
          </p:cNvPr>
          <p:cNvSpPr txBox="1"/>
          <p:nvPr/>
        </p:nvSpPr>
        <p:spPr>
          <a:xfrm flipH="1">
            <a:off x="6868893" y="1605608"/>
            <a:ext cx="8366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D=∞</a:t>
            </a:r>
          </a:p>
          <a:p>
            <a:endParaRPr 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77251B-7074-FE4E-C3C4-542511D891EC}"/>
              </a:ext>
            </a:extLst>
          </p:cNvPr>
          <p:cNvSpPr txBox="1"/>
          <p:nvPr/>
        </p:nvSpPr>
        <p:spPr>
          <a:xfrm>
            <a:off x="4122031" y="711315"/>
            <a:ext cx="6795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D=</a:t>
            </a:r>
            <a:r>
              <a:rPr lang="en-US" sz="2000" dirty="0"/>
              <a:t>∞</a:t>
            </a:r>
          </a:p>
        </p:txBody>
      </p:sp>
      <p:pic>
        <p:nvPicPr>
          <p:cNvPr id="33" name="Audio 32">
            <a:hlinkClick r:id="" action="ppaction://media"/>
            <a:extLst>
              <a:ext uri="{FF2B5EF4-FFF2-40B4-BE49-F238E27FC236}">
                <a16:creationId xmlns:a16="http://schemas.microsoft.com/office/drawing/2014/main" id="{8B404765-B0F6-A3E3-ED9B-E4B0607236B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03125" t="-203125" r="-203125" b="-203125"/>
          <a:stretch>
            <a:fillRect/>
          </a:stretch>
        </p:blipFill>
        <p:spPr>
          <a:xfrm>
            <a:off x="7539228" y="3538728"/>
            <a:ext cx="1543050" cy="154305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67668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3"/>
    </mc:Choice>
    <mc:Fallback>
      <p:transition spd="slow" advTm="4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282ECD-ABFE-9E8A-44E3-57BFFBA5B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628343"/>
              </p:ext>
            </p:extLst>
          </p:nvPr>
        </p:nvGraphicFramePr>
        <p:xfrm>
          <a:off x="1524000" y="539750"/>
          <a:ext cx="6095999" cy="383847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28859938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6524222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5852887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6766427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0390286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5437313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42802353"/>
                    </a:ext>
                  </a:extLst>
                </a:gridCol>
              </a:tblGrid>
              <a:tr h="54835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Q&lt;V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   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008657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/>
                        <a:t>A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425165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64040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r>
                        <a:rPr lang="en-US" dirty="0"/>
                        <a:t>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231544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r>
                        <a:rPr lang="en-US" dirty="0"/>
                        <a:t>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055592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578514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906758"/>
                  </a:ext>
                </a:extLst>
              </a:tr>
            </a:tbl>
          </a:graphicData>
        </a:graphic>
      </p:graphicFrame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C2FDFFDA-CBA7-E69D-6CD7-AA4808AB4D1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03125" t="-203125" r="-203125" b="-203125"/>
          <a:stretch>
            <a:fillRect/>
          </a:stretch>
        </p:blipFill>
        <p:spPr>
          <a:xfrm>
            <a:off x="7539228" y="3538728"/>
            <a:ext cx="1543050" cy="154305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6"/>
    </mc:Choice>
    <mc:Fallback>
      <p:transition spd="slow" advTm="2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Right 15">
            <a:extLst>
              <a:ext uri="{FF2B5EF4-FFF2-40B4-BE49-F238E27FC236}">
                <a16:creationId xmlns:a16="http://schemas.microsoft.com/office/drawing/2014/main" id="{D8DDCAFD-0F35-95A4-975B-175A2EB2B97D}"/>
              </a:ext>
            </a:extLst>
          </p:cNvPr>
          <p:cNvSpPr/>
          <p:nvPr/>
        </p:nvSpPr>
        <p:spPr>
          <a:xfrm rot="19981443">
            <a:off x="1081588" y="2010599"/>
            <a:ext cx="1015200" cy="243479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547157A-D05E-8355-1A78-4FEE2E521364}"/>
              </a:ext>
            </a:extLst>
          </p:cNvPr>
          <p:cNvSpPr/>
          <p:nvPr/>
        </p:nvSpPr>
        <p:spPr>
          <a:xfrm rot="1554278">
            <a:off x="973435" y="3198093"/>
            <a:ext cx="1121151" cy="26791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556B21D1-6B7A-0471-173E-67AEE3791AB4}"/>
              </a:ext>
            </a:extLst>
          </p:cNvPr>
          <p:cNvSpPr/>
          <p:nvPr/>
        </p:nvSpPr>
        <p:spPr>
          <a:xfrm>
            <a:off x="599507" y="2306305"/>
            <a:ext cx="780449" cy="833248"/>
          </a:xfrm>
          <a:prstGeom prst="flowChartConnector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AA316F75-7F8A-4D02-5A69-E4A28F54A51C}"/>
              </a:ext>
            </a:extLst>
          </p:cNvPr>
          <p:cNvSpPr/>
          <p:nvPr/>
        </p:nvSpPr>
        <p:spPr>
          <a:xfrm>
            <a:off x="1952010" y="1222961"/>
            <a:ext cx="780449" cy="833248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FCCDE52-50CF-FCEE-0540-BEA01646AAA3}"/>
              </a:ext>
            </a:extLst>
          </p:cNvPr>
          <p:cNvSpPr/>
          <p:nvPr/>
        </p:nvSpPr>
        <p:spPr>
          <a:xfrm>
            <a:off x="2732459" y="1386607"/>
            <a:ext cx="1276987" cy="279011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EE950BBB-75F0-0168-8E2B-837B4612446B}"/>
              </a:ext>
            </a:extLst>
          </p:cNvPr>
          <p:cNvSpPr/>
          <p:nvPr/>
        </p:nvSpPr>
        <p:spPr>
          <a:xfrm>
            <a:off x="2022013" y="3420630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69F1927-8826-636F-6ABA-0A62BE3E35A1}"/>
              </a:ext>
            </a:extLst>
          </p:cNvPr>
          <p:cNvSpPr/>
          <p:nvPr/>
        </p:nvSpPr>
        <p:spPr>
          <a:xfrm>
            <a:off x="2802462" y="3723279"/>
            <a:ext cx="1276987" cy="279011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6CC3B31-A4D2-00E1-C7D7-C96B4BA2C121}"/>
              </a:ext>
            </a:extLst>
          </p:cNvPr>
          <p:cNvSpPr/>
          <p:nvPr/>
        </p:nvSpPr>
        <p:spPr>
          <a:xfrm rot="5400000">
            <a:off x="1800870" y="2598914"/>
            <a:ext cx="1276987" cy="279011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2B324A30-70E5-7A8D-2B2F-5135D9FD3D79}"/>
              </a:ext>
            </a:extLst>
          </p:cNvPr>
          <p:cNvSpPr/>
          <p:nvPr/>
        </p:nvSpPr>
        <p:spPr>
          <a:xfrm>
            <a:off x="3989985" y="1034031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D9011CEF-B07D-49AD-E974-88EB5A68FA18}"/>
              </a:ext>
            </a:extLst>
          </p:cNvPr>
          <p:cNvSpPr/>
          <p:nvPr/>
        </p:nvSpPr>
        <p:spPr>
          <a:xfrm>
            <a:off x="4117797" y="3420630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D75832B-E733-F907-FC47-B34AEDAF5255}"/>
              </a:ext>
            </a:extLst>
          </p:cNvPr>
          <p:cNvSpPr/>
          <p:nvPr/>
        </p:nvSpPr>
        <p:spPr>
          <a:xfrm rot="2858152">
            <a:off x="2304858" y="2538915"/>
            <a:ext cx="2272193" cy="368028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BF4C4B5-BF8F-8FF9-9CF9-A24DE44FF7C8}"/>
              </a:ext>
            </a:extLst>
          </p:cNvPr>
          <p:cNvSpPr/>
          <p:nvPr/>
        </p:nvSpPr>
        <p:spPr>
          <a:xfrm rot="16200000">
            <a:off x="3661707" y="2453077"/>
            <a:ext cx="1631299" cy="34567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272FFCA-65D0-CE60-2DD2-4F7D298FFB74}"/>
              </a:ext>
            </a:extLst>
          </p:cNvPr>
          <p:cNvSpPr/>
          <p:nvPr/>
        </p:nvSpPr>
        <p:spPr>
          <a:xfrm rot="1206646">
            <a:off x="4699175" y="1767734"/>
            <a:ext cx="2231012" cy="25277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D7FA791-B124-2635-404A-9E967DD32A23}"/>
              </a:ext>
            </a:extLst>
          </p:cNvPr>
          <p:cNvSpPr/>
          <p:nvPr/>
        </p:nvSpPr>
        <p:spPr>
          <a:xfrm rot="19826770">
            <a:off x="4718741" y="3020273"/>
            <a:ext cx="2231012" cy="25277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36FBC138-3DD0-E302-DC73-FAE49D028EE6}"/>
              </a:ext>
            </a:extLst>
          </p:cNvPr>
          <p:cNvSpPr/>
          <p:nvPr/>
        </p:nvSpPr>
        <p:spPr>
          <a:xfrm>
            <a:off x="6808922" y="2101980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510BF-8714-9231-CD91-81661352213A}"/>
              </a:ext>
            </a:extLst>
          </p:cNvPr>
          <p:cNvSpPr txBox="1"/>
          <p:nvPr/>
        </p:nvSpPr>
        <p:spPr>
          <a:xfrm>
            <a:off x="1122701" y="187724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costs to the edges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883D5-BEE5-5571-237D-73703847E339}"/>
              </a:ext>
            </a:extLst>
          </p:cNvPr>
          <p:cNvSpPr txBox="1"/>
          <p:nvPr/>
        </p:nvSpPr>
        <p:spPr>
          <a:xfrm rot="19830456">
            <a:off x="1385577" y="17950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2C321-06B4-32D3-056A-5E50F434825A}"/>
              </a:ext>
            </a:extLst>
          </p:cNvPr>
          <p:cNvSpPr txBox="1"/>
          <p:nvPr/>
        </p:nvSpPr>
        <p:spPr>
          <a:xfrm flipH="1">
            <a:off x="3390322" y="2390420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F624E-4091-7CFC-2CCD-47A2BB27BA2E}"/>
              </a:ext>
            </a:extLst>
          </p:cNvPr>
          <p:cNvSpPr txBox="1"/>
          <p:nvPr/>
        </p:nvSpPr>
        <p:spPr>
          <a:xfrm flipH="1">
            <a:off x="1199731" y="3332049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19B80E-8E61-9628-49BE-EBDD2EBBE699}"/>
              </a:ext>
            </a:extLst>
          </p:cNvPr>
          <p:cNvSpPr txBox="1"/>
          <p:nvPr/>
        </p:nvSpPr>
        <p:spPr>
          <a:xfrm flipH="1">
            <a:off x="3237878" y="3490268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294D5-EDE6-AAC3-DCAC-8157FA4F2018}"/>
              </a:ext>
            </a:extLst>
          </p:cNvPr>
          <p:cNvSpPr txBox="1"/>
          <p:nvPr/>
        </p:nvSpPr>
        <p:spPr>
          <a:xfrm flipH="1">
            <a:off x="2145972" y="2414012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21D0A-E7AF-96DA-70BB-20DA9FE26575}"/>
              </a:ext>
            </a:extLst>
          </p:cNvPr>
          <p:cNvSpPr txBox="1"/>
          <p:nvPr/>
        </p:nvSpPr>
        <p:spPr>
          <a:xfrm flipH="1">
            <a:off x="4539071" y="2414012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9898E-15C1-FB09-20AA-B5467C1FA4AA}"/>
              </a:ext>
            </a:extLst>
          </p:cNvPr>
          <p:cNvSpPr txBox="1"/>
          <p:nvPr/>
        </p:nvSpPr>
        <p:spPr>
          <a:xfrm flipH="1">
            <a:off x="3051738" y="1174128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D138A3-4555-475A-0C6B-A443AC0F4A4E}"/>
              </a:ext>
            </a:extLst>
          </p:cNvPr>
          <p:cNvSpPr txBox="1"/>
          <p:nvPr/>
        </p:nvSpPr>
        <p:spPr>
          <a:xfrm flipH="1">
            <a:off x="5486809" y="1451720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1451A8-2631-2719-8077-ABDD6D1F5E2E}"/>
              </a:ext>
            </a:extLst>
          </p:cNvPr>
          <p:cNvSpPr txBox="1"/>
          <p:nvPr/>
        </p:nvSpPr>
        <p:spPr>
          <a:xfrm flipH="1">
            <a:off x="5556813" y="3283821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C4C39F-F6F1-5258-2878-161EF52DE1C3}"/>
              </a:ext>
            </a:extLst>
          </p:cNvPr>
          <p:cNvSpPr txBox="1"/>
          <p:nvPr/>
        </p:nvSpPr>
        <p:spPr>
          <a:xfrm flipH="1">
            <a:off x="4331445" y="4182536"/>
            <a:ext cx="74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</a:t>
            </a:r>
            <a:r>
              <a:rPr lang="en-US" sz="2000" dirty="0"/>
              <a:t>∞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33CF76-D716-74C2-F1E8-9114A0355617}"/>
              </a:ext>
            </a:extLst>
          </p:cNvPr>
          <p:cNvSpPr txBox="1"/>
          <p:nvPr/>
        </p:nvSpPr>
        <p:spPr>
          <a:xfrm flipH="1">
            <a:off x="2040675" y="875788"/>
            <a:ext cx="74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</a:t>
            </a:r>
            <a:r>
              <a:rPr lang="en-US" sz="1800" b="1" dirty="0">
                <a:solidFill>
                  <a:schemeClr val="accent2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5C14CA-79BD-EFC7-EDDC-4D6530FFBEF7}"/>
              </a:ext>
            </a:extLst>
          </p:cNvPr>
          <p:cNvSpPr txBox="1"/>
          <p:nvPr/>
        </p:nvSpPr>
        <p:spPr>
          <a:xfrm flipH="1">
            <a:off x="692119" y="2007894"/>
            <a:ext cx="743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52D107-EE35-3217-48D0-CB3277CC127E}"/>
              </a:ext>
            </a:extLst>
          </p:cNvPr>
          <p:cNvSpPr txBox="1"/>
          <p:nvPr/>
        </p:nvSpPr>
        <p:spPr>
          <a:xfrm flipH="1">
            <a:off x="2167881" y="4257938"/>
            <a:ext cx="74312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</a:t>
            </a:r>
            <a:r>
              <a:rPr lang="en-US" sz="2000" dirty="0"/>
              <a:t>∞</a:t>
            </a: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1C6E04-B12E-25AB-0A79-B2C028ABB878}"/>
              </a:ext>
            </a:extLst>
          </p:cNvPr>
          <p:cNvSpPr txBox="1"/>
          <p:nvPr/>
        </p:nvSpPr>
        <p:spPr>
          <a:xfrm flipH="1">
            <a:off x="6868893" y="1605608"/>
            <a:ext cx="8366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D=∞</a:t>
            </a:r>
          </a:p>
          <a:p>
            <a:endParaRPr 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77251B-7074-FE4E-C3C4-542511D891EC}"/>
              </a:ext>
            </a:extLst>
          </p:cNvPr>
          <p:cNvSpPr txBox="1"/>
          <p:nvPr/>
        </p:nvSpPr>
        <p:spPr>
          <a:xfrm>
            <a:off x="4122031" y="711315"/>
            <a:ext cx="6795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D=</a:t>
            </a:r>
            <a:r>
              <a:rPr lang="en-US" sz="2000" dirty="0"/>
              <a:t>∞</a:t>
            </a:r>
          </a:p>
        </p:txBody>
      </p:sp>
      <p:pic>
        <p:nvPicPr>
          <p:cNvPr id="33" name="Audio 32">
            <a:hlinkClick r:id="" action="ppaction://media"/>
            <a:extLst>
              <a:ext uri="{FF2B5EF4-FFF2-40B4-BE49-F238E27FC236}">
                <a16:creationId xmlns:a16="http://schemas.microsoft.com/office/drawing/2014/main" id="{7BA5FF86-DED6-6448-ABFF-638048F758E6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rcRect l="-203125" t="-203125" r="-203125" b="-203125"/>
          <a:stretch>
            <a:fillRect/>
          </a:stretch>
        </p:blipFill>
        <p:spPr>
          <a:xfrm>
            <a:off x="7539228" y="3538728"/>
            <a:ext cx="1543050" cy="1543050"/>
          </a:xfrm>
          <a:prstGeom prst="ellipse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06232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4"/>
    </mc:Choice>
    <mc:Fallback>
      <p:transition spd="slow" advTm="8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282ECD-ABFE-9E8A-44E3-57BFFBA5B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258329"/>
              </p:ext>
            </p:extLst>
          </p:nvPr>
        </p:nvGraphicFramePr>
        <p:xfrm>
          <a:off x="1524000" y="539750"/>
          <a:ext cx="6095999" cy="383847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28859938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6524222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5852887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6766427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0390286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5437313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42802353"/>
                    </a:ext>
                  </a:extLst>
                </a:gridCol>
              </a:tblGrid>
              <a:tr h="54835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Q&lt;V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   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008657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dirty="0"/>
                        <a:t>A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425165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64040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r>
                        <a:rPr lang="en-US" dirty="0"/>
                        <a:t>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231544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r>
                        <a:rPr lang="en-US" dirty="0"/>
                        <a:t>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055592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578514"/>
                  </a:ext>
                </a:extLst>
              </a:tr>
              <a:tr h="548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906758"/>
                  </a:ext>
                </a:extLst>
              </a:tr>
            </a:tbl>
          </a:graphicData>
        </a:graphic>
      </p:graphicFrame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3ED78CD5-B28E-6527-0B3C-315152F2C09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03125" t="-203125" r="-203125" b="-203125"/>
          <a:stretch>
            <a:fillRect/>
          </a:stretch>
        </p:blipFill>
        <p:spPr>
          <a:xfrm>
            <a:off x="7539228" y="3538728"/>
            <a:ext cx="1543050" cy="154305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21335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3"/>
    </mc:Choice>
    <mc:Fallback>
      <p:transition spd="slow" advTm="3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Right 15">
            <a:extLst>
              <a:ext uri="{FF2B5EF4-FFF2-40B4-BE49-F238E27FC236}">
                <a16:creationId xmlns:a16="http://schemas.microsoft.com/office/drawing/2014/main" id="{D8DDCAFD-0F35-95A4-975B-175A2EB2B97D}"/>
              </a:ext>
            </a:extLst>
          </p:cNvPr>
          <p:cNvSpPr/>
          <p:nvPr/>
        </p:nvSpPr>
        <p:spPr>
          <a:xfrm rot="19981443">
            <a:off x="1081588" y="2010599"/>
            <a:ext cx="1015200" cy="243479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547157A-D05E-8355-1A78-4FEE2E521364}"/>
              </a:ext>
            </a:extLst>
          </p:cNvPr>
          <p:cNvSpPr/>
          <p:nvPr/>
        </p:nvSpPr>
        <p:spPr>
          <a:xfrm rot="1554278">
            <a:off x="973435" y="3198093"/>
            <a:ext cx="1121151" cy="267912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556B21D1-6B7A-0471-173E-67AEE3791AB4}"/>
              </a:ext>
            </a:extLst>
          </p:cNvPr>
          <p:cNvSpPr/>
          <p:nvPr/>
        </p:nvSpPr>
        <p:spPr>
          <a:xfrm>
            <a:off x="599507" y="2306305"/>
            <a:ext cx="780449" cy="833248"/>
          </a:xfrm>
          <a:prstGeom prst="flowChartConnector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AA316F75-7F8A-4D02-5A69-E4A28F54A51C}"/>
              </a:ext>
            </a:extLst>
          </p:cNvPr>
          <p:cNvSpPr/>
          <p:nvPr/>
        </p:nvSpPr>
        <p:spPr>
          <a:xfrm>
            <a:off x="1952010" y="1222961"/>
            <a:ext cx="780449" cy="833248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FCCDE52-50CF-FCEE-0540-BEA01646AAA3}"/>
              </a:ext>
            </a:extLst>
          </p:cNvPr>
          <p:cNvSpPr/>
          <p:nvPr/>
        </p:nvSpPr>
        <p:spPr>
          <a:xfrm>
            <a:off x="2732459" y="1386607"/>
            <a:ext cx="1276987" cy="279011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EE950BBB-75F0-0168-8E2B-837B4612446B}"/>
              </a:ext>
            </a:extLst>
          </p:cNvPr>
          <p:cNvSpPr/>
          <p:nvPr/>
        </p:nvSpPr>
        <p:spPr>
          <a:xfrm>
            <a:off x="2016755" y="3420630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69F1927-8826-636F-6ABA-0A62BE3E35A1}"/>
              </a:ext>
            </a:extLst>
          </p:cNvPr>
          <p:cNvSpPr/>
          <p:nvPr/>
        </p:nvSpPr>
        <p:spPr>
          <a:xfrm>
            <a:off x="2802462" y="3723279"/>
            <a:ext cx="1276987" cy="279011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6CC3B31-A4D2-00E1-C7D7-C96B4BA2C121}"/>
              </a:ext>
            </a:extLst>
          </p:cNvPr>
          <p:cNvSpPr/>
          <p:nvPr/>
        </p:nvSpPr>
        <p:spPr>
          <a:xfrm rot="5400000">
            <a:off x="1800870" y="2598914"/>
            <a:ext cx="1276987" cy="279011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2B324A30-70E5-7A8D-2B2F-5135D9FD3D79}"/>
              </a:ext>
            </a:extLst>
          </p:cNvPr>
          <p:cNvSpPr/>
          <p:nvPr/>
        </p:nvSpPr>
        <p:spPr>
          <a:xfrm>
            <a:off x="3989985" y="1034031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D9011CEF-B07D-49AD-E974-88EB5A68FA18}"/>
              </a:ext>
            </a:extLst>
          </p:cNvPr>
          <p:cNvSpPr/>
          <p:nvPr/>
        </p:nvSpPr>
        <p:spPr>
          <a:xfrm>
            <a:off x="4117797" y="3420630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D75832B-E733-F907-FC47-B34AEDAF5255}"/>
              </a:ext>
            </a:extLst>
          </p:cNvPr>
          <p:cNvSpPr/>
          <p:nvPr/>
        </p:nvSpPr>
        <p:spPr>
          <a:xfrm rot="2858152">
            <a:off x="2304858" y="2538915"/>
            <a:ext cx="2272193" cy="368028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BF4C4B5-BF8F-8FF9-9CF9-A24DE44FF7C8}"/>
              </a:ext>
            </a:extLst>
          </p:cNvPr>
          <p:cNvSpPr/>
          <p:nvPr/>
        </p:nvSpPr>
        <p:spPr>
          <a:xfrm rot="16200000">
            <a:off x="3661707" y="2453077"/>
            <a:ext cx="1631299" cy="34567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272FFCA-65D0-CE60-2DD2-4F7D298FFB74}"/>
              </a:ext>
            </a:extLst>
          </p:cNvPr>
          <p:cNvSpPr/>
          <p:nvPr/>
        </p:nvSpPr>
        <p:spPr>
          <a:xfrm rot="1206646">
            <a:off x="4699175" y="1767734"/>
            <a:ext cx="2231012" cy="25277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D7FA791-B124-2635-404A-9E967DD32A23}"/>
              </a:ext>
            </a:extLst>
          </p:cNvPr>
          <p:cNvSpPr/>
          <p:nvPr/>
        </p:nvSpPr>
        <p:spPr>
          <a:xfrm rot="19826770">
            <a:off x="4718741" y="3020273"/>
            <a:ext cx="2231012" cy="25277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36FBC138-3DD0-E302-DC73-FAE49D028EE6}"/>
              </a:ext>
            </a:extLst>
          </p:cNvPr>
          <p:cNvSpPr/>
          <p:nvPr/>
        </p:nvSpPr>
        <p:spPr>
          <a:xfrm>
            <a:off x="6808922" y="2101980"/>
            <a:ext cx="780449" cy="772379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510BF-8714-9231-CD91-81661352213A}"/>
              </a:ext>
            </a:extLst>
          </p:cNvPr>
          <p:cNvSpPr txBox="1"/>
          <p:nvPr/>
        </p:nvSpPr>
        <p:spPr>
          <a:xfrm>
            <a:off x="1122701" y="187724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costs to the edges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883D5-BEE5-5571-237D-73703847E339}"/>
              </a:ext>
            </a:extLst>
          </p:cNvPr>
          <p:cNvSpPr txBox="1"/>
          <p:nvPr/>
        </p:nvSpPr>
        <p:spPr>
          <a:xfrm rot="19830456">
            <a:off x="1385577" y="17950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2C321-06B4-32D3-056A-5E50F434825A}"/>
              </a:ext>
            </a:extLst>
          </p:cNvPr>
          <p:cNvSpPr txBox="1"/>
          <p:nvPr/>
        </p:nvSpPr>
        <p:spPr>
          <a:xfrm flipH="1">
            <a:off x="3390322" y="2390420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F624E-4091-7CFC-2CCD-47A2BB27BA2E}"/>
              </a:ext>
            </a:extLst>
          </p:cNvPr>
          <p:cNvSpPr txBox="1"/>
          <p:nvPr/>
        </p:nvSpPr>
        <p:spPr>
          <a:xfrm flipH="1">
            <a:off x="1199731" y="3332049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19B80E-8E61-9628-49BE-EBDD2EBBE699}"/>
              </a:ext>
            </a:extLst>
          </p:cNvPr>
          <p:cNvSpPr txBox="1"/>
          <p:nvPr/>
        </p:nvSpPr>
        <p:spPr>
          <a:xfrm flipH="1">
            <a:off x="3237878" y="3490268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294D5-EDE6-AAC3-DCAC-8157FA4F2018}"/>
              </a:ext>
            </a:extLst>
          </p:cNvPr>
          <p:cNvSpPr txBox="1"/>
          <p:nvPr/>
        </p:nvSpPr>
        <p:spPr>
          <a:xfrm flipH="1">
            <a:off x="2145972" y="2414012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21D0A-E7AF-96DA-70BB-20DA9FE26575}"/>
              </a:ext>
            </a:extLst>
          </p:cNvPr>
          <p:cNvSpPr txBox="1"/>
          <p:nvPr/>
        </p:nvSpPr>
        <p:spPr>
          <a:xfrm flipH="1">
            <a:off x="4539071" y="2414012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9898E-15C1-FB09-20AA-B5467C1FA4AA}"/>
              </a:ext>
            </a:extLst>
          </p:cNvPr>
          <p:cNvSpPr txBox="1"/>
          <p:nvPr/>
        </p:nvSpPr>
        <p:spPr>
          <a:xfrm flipH="1">
            <a:off x="3051738" y="1174128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D138A3-4555-475A-0C6B-A443AC0F4A4E}"/>
              </a:ext>
            </a:extLst>
          </p:cNvPr>
          <p:cNvSpPr txBox="1"/>
          <p:nvPr/>
        </p:nvSpPr>
        <p:spPr>
          <a:xfrm flipH="1">
            <a:off x="5486809" y="1451720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1451A8-2631-2719-8077-ABDD6D1F5E2E}"/>
              </a:ext>
            </a:extLst>
          </p:cNvPr>
          <p:cNvSpPr txBox="1"/>
          <p:nvPr/>
        </p:nvSpPr>
        <p:spPr>
          <a:xfrm flipH="1">
            <a:off x="5556813" y="3283821"/>
            <a:ext cx="32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C4C39F-F6F1-5258-2878-161EF52DE1C3}"/>
              </a:ext>
            </a:extLst>
          </p:cNvPr>
          <p:cNvSpPr txBox="1"/>
          <p:nvPr/>
        </p:nvSpPr>
        <p:spPr>
          <a:xfrm flipH="1">
            <a:off x="4331445" y="4182536"/>
            <a:ext cx="74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</a:t>
            </a:r>
            <a:r>
              <a:rPr lang="en-US" sz="2000" dirty="0"/>
              <a:t>∞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33CF76-D716-74C2-F1E8-9114A0355617}"/>
              </a:ext>
            </a:extLst>
          </p:cNvPr>
          <p:cNvSpPr txBox="1"/>
          <p:nvPr/>
        </p:nvSpPr>
        <p:spPr>
          <a:xfrm flipH="1">
            <a:off x="2040675" y="875788"/>
            <a:ext cx="74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</a:t>
            </a:r>
            <a:r>
              <a:rPr lang="en-US" sz="1800" b="1" dirty="0">
                <a:solidFill>
                  <a:schemeClr val="accent2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5C14CA-79BD-EFC7-EDDC-4D6530FFBEF7}"/>
              </a:ext>
            </a:extLst>
          </p:cNvPr>
          <p:cNvSpPr txBox="1"/>
          <p:nvPr/>
        </p:nvSpPr>
        <p:spPr>
          <a:xfrm flipH="1">
            <a:off x="692119" y="2007894"/>
            <a:ext cx="743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52D107-EE35-3217-48D0-CB3277CC127E}"/>
              </a:ext>
            </a:extLst>
          </p:cNvPr>
          <p:cNvSpPr txBox="1"/>
          <p:nvPr/>
        </p:nvSpPr>
        <p:spPr>
          <a:xfrm flipH="1">
            <a:off x="1930935" y="4181923"/>
            <a:ext cx="960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D=0+4=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</a:rPr>
              <a:t>4</a:t>
            </a: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1C6E04-B12E-25AB-0A79-B2C028ABB878}"/>
              </a:ext>
            </a:extLst>
          </p:cNvPr>
          <p:cNvSpPr txBox="1"/>
          <p:nvPr/>
        </p:nvSpPr>
        <p:spPr>
          <a:xfrm flipH="1">
            <a:off x="6868893" y="1605608"/>
            <a:ext cx="8366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D=∞</a:t>
            </a:r>
          </a:p>
          <a:p>
            <a:endParaRPr 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77251B-7074-FE4E-C3C4-542511D891EC}"/>
              </a:ext>
            </a:extLst>
          </p:cNvPr>
          <p:cNvSpPr txBox="1"/>
          <p:nvPr/>
        </p:nvSpPr>
        <p:spPr>
          <a:xfrm>
            <a:off x="4122031" y="711315"/>
            <a:ext cx="6795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D=</a:t>
            </a:r>
            <a:r>
              <a:rPr lang="en-US" sz="2000" dirty="0"/>
              <a:t>∞</a:t>
            </a:r>
          </a:p>
        </p:txBody>
      </p:sp>
      <p:pic>
        <p:nvPicPr>
          <p:cNvPr id="33" name="Audio 32">
            <a:hlinkClick r:id="" action="ppaction://media"/>
            <a:extLst>
              <a:ext uri="{FF2B5EF4-FFF2-40B4-BE49-F238E27FC236}">
                <a16:creationId xmlns:a16="http://schemas.microsoft.com/office/drawing/2014/main" id="{1622A90C-2C87-8E60-13DC-888C79527A59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rcRect l="-203125" t="-203125" r="-203125" b="-203125"/>
          <a:stretch>
            <a:fillRect/>
          </a:stretch>
        </p:blipFill>
        <p:spPr>
          <a:xfrm>
            <a:off x="7539228" y="3538728"/>
            <a:ext cx="1543050" cy="1543050"/>
          </a:xfrm>
          <a:prstGeom prst="ellipse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11305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2"/>
    </mc:Choice>
    <mc:Fallback>
      <p:transition spd="slow" advTm="7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</p:childTnLst>
        </p:cTn>
      </p:par>
    </p:tnLst>
    <p:bldLst>
      <p:bldP spid="2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3"/>
</p:tagLst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FF87D1"/>
      </a:accent1>
      <a:accent2>
        <a:srgbClr val="FFBDE6"/>
      </a:accent2>
      <a:accent3>
        <a:srgbClr val="FFD9E8"/>
      </a:accent3>
      <a:accent4>
        <a:srgbClr val="BEBEBE"/>
      </a:accent4>
      <a:accent5>
        <a:srgbClr val="BE3E8D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4432</TotalTime>
  <Words>1653</Words>
  <Application>Microsoft Office PowerPoint</Application>
  <PresentationFormat>On-screen Show (16:9)</PresentationFormat>
  <Paragraphs>628</Paragraphs>
  <Slides>32</Slides>
  <Notes>32</Notes>
  <HiddenSlides>0</HiddenSlides>
  <MMClips>11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Barlow Semi Condensed</vt:lpstr>
      <vt:lpstr>Barlow Semi Condensed Light</vt:lpstr>
      <vt:lpstr>Barlow Semi Condensed Medium</vt:lpstr>
      <vt:lpstr>Fjalla One</vt:lpstr>
      <vt:lpstr>Roboto Condensed Light</vt:lpstr>
      <vt:lpstr>Söhne</vt:lpstr>
      <vt:lpstr>Technology Consulting by Slidesgo</vt:lpstr>
      <vt:lpstr>Single–source shortest path(Dijkstra)</vt:lpstr>
      <vt:lpstr>PowerPoint Presentation</vt:lpstr>
      <vt:lpstr>Example to Understand the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Alternative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Single–source shortest path(Dijkstra)</dc:title>
  <cp:lastModifiedBy>reham kamal</cp:lastModifiedBy>
  <cp:revision>4</cp:revision>
  <dcterms:modified xsi:type="dcterms:W3CDTF">2024-01-02T19:23:49Z</dcterms:modified>
</cp:coreProperties>
</file>